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2_0.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05_0.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07_0.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09_0.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0B_0.xml" ContentType="application/vnd.ms-powerpoint.comments+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18288000" cy="10287000"/>
  <p:notesSz cx="6858000" cy="9144000"/>
  <p:embeddedFontLst>
    <p:embeddedFont>
      <p:font typeface="Amiko" panose="020B0604020202020204" charset="0"/>
      <p:regular r:id="rId20"/>
    </p:embeddedFont>
    <p:embeddedFont>
      <p:font typeface="Londrina Solid"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6A7AE2-A26F-A6B8-A7D2-0B3EFDEA53D8}" name="Kirstin Genthner" initials="KG" userId="S::Kirstin.Genthner@napoleonschools.org::8dc3a2fd-8b92-4299-90aa-2ff740e6f371"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AE69BB-0D36-A34F-BFAB-68E587DDAEEB}" v="1" dt="2025-02-16T19:44:02.9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26" autoAdjust="0"/>
    <p:restoredTop sz="58282" autoAdjust="0"/>
  </p:normalViewPr>
  <p:slideViewPr>
    <p:cSldViewPr>
      <p:cViewPr varScale="1">
        <p:scale>
          <a:sx n="32" d="100"/>
          <a:sy n="32" d="100"/>
        </p:scale>
        <p:origin x="1747"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Bauman" userId="52da7604-3cc5-437a-a4b0-c2fa563259ce" providerId="ADAL" clId="{C7AE69BB-0D36-A34F-BFAB-68E587DDAEEB}"/>
    <pc:docChg chg="undo custSel modSld">
      <pc:chgData name="Michelle Bauman" userId="52da7604-3cc5-437a-a4b0-c2fa563259ce" providerId="ADAL" clId="{C7AE69BB-0D36-A34F-BFAB-68E587DDAEEB}" dt="2025-02-16T20:48:07.045" v="7202" actId="20577"/>
      <pc:docMkLst>
        <pc:docMk/>
      </pc:docMkLst>
      <pc:sldChg chg="modNotesTx">
        <pc:chgData name="Michelle Bauman" userId="52da7604-3cc5-437a-a4b0-c2fa563259ce" providerId="ADAL" clId="{C7AE69BB-0D36-A34F-BFAB-68E587DDAEEB}" dt="2025-02-16T19:11:04.342" v="1468" actId="20577"/>
        <pc:sldMkLst>
          <pc:docMk/>
          <pc:sldMk cId="0" sldId="256"/>
        </pc:sldMkLst>
      </pc:sldChg>
      <pc:sldChg chg="modNotesTx">
        <pc:chgData name="Michelle Bauman" userId="52da7604-3cc5-437a-a4b0-c2fa563259ce" providerId="ADAL" clId="{C7AE69BB-0D36-A34F-BFAB-68E587DDAEEB}" dt="2025-02-16T19:21:27.531" v="2282" actId="20577"/>
        <pc:sldMkLst>
          <pc:docMk/>
          <pc:sldMk cId="0" sldId="257"/>
        </pc:sldMkLst>
      </pc:sldChg>
      <pc:sldChg chg="modSp mod modNotesTx">
        <pc:chgData name="Michelle Bauman" userId="52da7604-3cc5-437a-a4b0-c2fa563259ce" providerId="ADAL" clId="{C7AE69BB-0D36-A34F-BFAB-68E587DDAEEB}" dt="2025-02-16T20:33:16.703" v="7200" actId="20577"/>
        <pc:sldMkLst>
          <pc:docMk/>
          <pc:sldMk cId="0" sldId="258"/>
        </pc:sldMkLst>
        <pc:spChg chg="mod">
          <ac:chgData name="Michelle Bauman" userId="52da7604-3cc5-437a-a4b0-c2fa563259ce" providerId="ADAL" clId="{C7AE69BB-0D36-A34F-BFAB-68E587DDAEEB}" dt="2025-02-16T20:33:16.703" v="7200" actId="20577"/>
          <ac:spMkLst>
            <pc:docMk/>
            <pc:sldMk cId="0" sldId="258"/>
            <ac:spMk id="8" creationId="{00000000-0000-0000-0000-000000000000}"/>
          </ac:spMkLst>
        </pc:spChg>
        <pc:spChg chg="mod">
          <ac:chgData name="Michelle Bauman" userId="52da7604-3cc5-437a-a4b0-c2fa563259ce" providerId="ADAL" clId="{C7AE69BB-0D36-A34F-BFAB-68E587DDAEEB}" dt="2025-02-16T19:22:23.986" v="2287" actId="20577"/>
          <ac:spMkLst>
            <pc:docMk/>
            <pc:sldMk cId="0" sldId="258"/>
            <ac:spMk id="9" creationId="{00000000-0000-0000-0000-000000000000}"/>
          </ac:spMkLst>
        </pc:spChg>
        <pc:spChg chg="mod">
          <ac:chgData name="Michelle Bauman" userId="52da7604-3cc5-437a-a4b0-c2fa563259ce" providerId="ADAL" clId="{C7AE69BB-0D36-A34F-BFAB-68E587DDAEEB}" dt="2025-02-16T19:22:30.707" v="2288" actId="20577"/>
          <ac:spMkLst>
            <pc:docMk/>
            <pc:sldMk cId="0" sldId="258"/>
            <ac:spMk id="10" creationId="{00000000-0000-0000-0000-000000000000}"/>
          </ac:spMkLst>
        </pc:spChg>
        <pc:spChg chg="mod">
          <ac:chgData name="Michelle Bauman" userId="52da7604-3cc5-437a-a4b0-c2fa563259ce" providerId="ADAL" clId="{C7AE69BB-0D36-A34F-BFAB-68E587DDAEEB}" dt="2025-02-16T19:21:58.925" v="2283" actId="20577"/>
          <ac:spMkLst>
            <pc:docMk/>
            <pc:sldMk cId="0" sldId="258"/>
            <ac:spMk id="11" creationId="{00000000-0000-0000-0000-000000000000}"/>
          </ac:spMkLst>
        </pc:spChg>
        <pc:spChg chg="mod">
          <ac:chgData name="Michelle Bauman" userId="52da7604-3cc5-437a-a4b0-c2fa563259ce" providerId="ADAL" clId="{C7AE69BB-0D36-A34F-BFAB-68E587DDAEEB}" dt="2025-02-16T19:22:03.152" v="2284" actId="20577"/>
          <ac:spMkLst>
            <pc:docMk/>
            <pc:sldMk cId="0" sldId="258"/>
            <ac:spMk id="12" creationId="{00000000-0000-0000-0000-000000000000}"/>
          </ac:spMkLst>
        </pc:spChg>
        <pc:spChg chg="mod">
          <ac:chgData name="Michelle Bauman" userId="52da7604-3cc5-437a-a4b0-c2fa563259ce" providerId="ADAL" clId="{C7AE69BB-0D36-A34F-BFAB-68E587DDAEEB}" dt="2025-02-16T19:22:07.747" v="2285" actId="20577"/>
          <ac:spMkLst>
            <pc:docMk/>
            <pc:sldMk cId="0" sldId="258"/>
            <ac:spMk id="13" creationId="{00000000-0000-0000-0000-000000000000}"/>
          </ac:spMkLst>
        </pc:spChg>
        <pc:spChg chg="mod">
          <ac:chgData name="Michelle Bauman" userId="52da7604-3cc5-437a-a4b0-c2fa563259ce" providerId="ADAL" clId="{C7AE69BB-0D36-A34F-BFAB-68E587DDAEEB}" dt="2025-02-16T19:22:12.791" v="2286" actId="20577"/>
          <ac:spMkLst>
            <pc:docMk/>
            <pc:sldMk cId="0" sldId="258"/>
            <ac:spMk id="14" creationId="{00000000-0000-0000-0000-000000000000}"/>
          </ac:spMkLst>
        </pc:spChg>
      </pc:sldChg>
      <pc:sldChg chg="modSp mod modNotesTx">
        <pc:chgData name="Michelle Bauman" userId="52da7604-3cc5-437a-a4b0-c2fa563259ce" providerId="ADAL" clId="{C7AE69BB-0D36-A34F-BFAB-68E587DDAEEB}" dt="2025-02-16T19:28:43.611" v="2702" actId="20577"/>
        <pc:sldMkLst>
          <pc:docMk/>
          <pc:sldMk cId="0" sldId="259"/>
        </pc:sldMkLst>
        <pc:spChg chg="mod">
          <ac:chgData name="Michelle Bauman" userId="52da7604-3cc5-437a-a4b0-c2fa563259ce" providerId="ADAL" clId="{C7AE69BB-0D36-A34F-BFAB-68E587DDAEEB}" dt="2025-02-16T19:27:28.076" v="2668" actId="20577"/>
          <ac:spMkLst>
            <pc:docMk/>
            <pc:sldMk cId="0" sldId="259"/>
            <ac:spMk id="13" creationId="{00000000-0000-0000-0000-000000000000}"/>
          </ac:spMkLst>
        </pc:spChg>
        <pc:spChg chg="mod">
          <ac:chgData name="Michelle Bauman" userId="52da7604-3cc5-437a-a4b0-c2fa563259ce" providerId="ADAL" clId="{C7AE69BB-0D36-A34F-BFAB-68E587DDAEEB}" dt="2025-02-16T19:27:58.224" v="2669" actId="1076"/>
          <ac:spMkLst>
            <pc:docMk/>
            <pc:sldMk cId="0" sldId="259"/>
            <ac:spMk id="14" creationId="{00000000-0000-0000-0000-000000000000}"/>
          </ac:spMkLst>
        </pc:spChg>
      </pc:sldChg>
      <pc:sldChg chg="modNotesTx">
        <pc:chgData name="Michelle Bauman" userId="52da7604-3cc5-437a-a4b0-c2fa563259ce" providerId="ADAL" clId="{C7AE69BB-0D36-A34F-BFAB-68E587DDAEEB}" dt="2025-02-16T19:29:47.609" v="2721" actId="20577"/>
        <pc:sldMkLst>
          <pc:docMk/>
          <pc:sldMk cId="0" sldId="260"/>
        </pc:sldMkLst>
      </pc:sldChg>
      <pc:sldChg chg="modSp mod modNotesTx">
        <pc:chgData name="Michelle Bauman" userId="52da7604-3cc5-437a-a4b0-c2fa563259ce" providerId="ADAL" clId="{C7AE69BB-0D36-A34F-BFAB-68E587DDAEEB}" dt="2025-02-16T20:48:07.045" v="7202" actId="20577"/>
        <pc:sldMkLst>
          <pc:docMk/>
          <pc:sldMk cId="0" sldId="261"/>
        </pc:sldMkLst>
        <pc:spChg chg="mod">
          <ac:chgData name="Michelle Bauman" userId="52da7604-3cc5-437a-a4b0-c2fa563259ce" providerId="ADAL" clId="{C7AE69BB-0D36-A34F-BFAB-68E587DDAEEB}" dt="2025-02-16T20:48:07.045" v="7202" actId="20577"/>
          <ac:spMkLst>
            <pc:docMk/>
            <pc:sldMk cId="0" sldId="261"/>
            <ac:spMk id="9" creationId="{00000000-0000-0000-0000-000000000000}"/>
          </ac:spMkLst>
        </pc:spChg>
        <pc:spChg chg="mod">
          <ac:chgData name="Michelle Bauman" userId="52da7604-3cc5-437a-a4b0-c2fa563259ce" providerId="ADAL" clId="{C7AE69BB-0D36-A34F-BFAB-68E587DDAEEB}" dt="2025-02-16T20:48:03.179" v="7201" actId="20577"/>
          <ac:spMkLst>
            <pc:docMk/>
            <pc:sldMk cId="0" sldId="261"/>
            <ac:spMk id="10" creationId="{00000000-0000-0000-0000-000000000000}"/>
          </ac:spMkLst>
        </pc:spChg>
        <pc:spChg chg="mod">
          <ac:chgData name="Michelle Bauman" userId="52da7604-3cc5-437a-a4b0-c2fa563259ce" providerId="ADAL" clId="{C7AE69BB-0D36-A34F-BFAB-68E587DDAEEB}" dt="2025-02-16T19:30:26.308" v="2722" actId="20577"/>
          <ac:spMkLst>
            <pc:docMk/>
            <pc:sldMk cId="0" sldId="261"/>
            <ac:spMk id="11" creationId="{00000000-0000-0000-0000-000000000000}"/>
          </ac:spMkLst>
        </pc:spChg>
        <pc:spChg chg="mod">
          <ac:chgData name="Michelle Bauman" userId="52da7604-3cc5-437a-a4b0-c2fa563259ce" providerId="ADAL" clId="{C7AE69BB-0D36-A34F-BFAB-68E587DDAEEB}" dt="2025-02-16T19:30:28.889" v="2723" actId="20577"/>
          <ac:spMkLst>
            <pc:docMk/>
            <pc:sldMk cId="0" sldId="261"/>
            <ac:spMk id="12" creationId="{00000000-0000-0000-0000-000000000000}"/>
          </ac:spMkLst>
        </pc:spChg>
        <pc:spChg chg="mod">
          <ac:chgData name="Michelle Bauman" userId="52da7604-3cc5-437a-a4b0-c2fa563259ce" providerId="ADAL" clId="{C7AE69BB-0D36-A34F-BFAB-68E587DDAEEB}" dt="2025-02-16T19:30:34.258" v="2724" actId="20577"/>
          <ac:spMkLst>
            <pc:docMk/>
            <pc:sldMk cId="0" sldId="261"/>
            <ac:spMk id="13" creationId="{00000000-0000-0000-0000-000000000000}"/>
          </ac:spMkLst>
        </pc:spChg>
        <pc:spChg chg="mod">
          <ac:chgData name="Michelle Bauman" userId="52da7604-3cc5-437a-a4b0-c2fa563259ce" providerId="ADAL" clId="{C7AE69BB-0D36-A34F-BFAB-68E587DDAEEB}" dt="2025-02-16T19:30:45.567" v="2727" actId="20577"/>
          <ac:spMkLst>
            <pc:docMk/>
            <pc:sldMk cId="0" sldId="261"/>
            <ac:spMk id="14" creationId="{00000000-0000-0000-0000-000000000000}"/>
          </ac:spMkLst>
        </pc:spChg>
      </pc:sldChg>
      <pc:sldChg chg="modNotesTx">
        <pc:chgData name="Michelle Bauman" userId="52da7604-3cc5-437a-a4b0-c2fa563259ce" providerId="ADAL" clId="{C7AE69BB-0D36-A34F-BFAB-68E587DDAEEB}" dt="2025-02-16T19:35:14.036" v="3233" actId="20577"/>
        <pc:sldMkLst>
          <pc:docMk/>
          <pc:sldMk cId="0" sldId="262"/>
        </pc:sldMkLst>
      </pc:sldChg>
      <pc:sldChg chg="addSp delSp modSp mod modNotesTx">
        <pc:chgData name="Michelle Bauman" userId="52da7604-3cc5-437a-a4b0-c2fa563259ce" providerId="ADAL" clId="{C7AE69BB-0D36-A34F-BFAB-68E587DDAEEB}" dt="2025-02-16T20:12:09.970" v="6161" actId="20577"/>
        <pc:sldMkLst>
          <pc:docMk/>
          <pc:sldMk cId="0" sldId="263"/>
        </pc:sldMkLst>
        <pc:spChg chg="mod">
          <ac:chgData name="Michelle Bauman" userId="52da7604-3cc5-437a-a4b0-c2fa563259ce" providerId="ADAL" clId="{C7AE69BB-0D36-A34F-BFAB-68E587DDAEEB}" dt="2025-02-16T20:10:16.894" v="6146" actId="1076"/>
          <ac:spMkLst>
            <pc:docMk/>
            <pc:sldMk cId="0" sldId="263"/>
            <ac:spMk id="7" creationId="{00000000-0000-0000-0000-000000000000}"/>
          </ac:spMkLst>
        </pc:spChg>
        <pc:spChg chg="mod">
          <ac:chgData name="Michelle Bauman" userId="52da7604-3cc5-437a-a4b0-c2fa563259ce" providerId="ADAL" clId="{C7AE69BB-0D36-A34F-BFAB-68E587DDAEEB}" dt="2025-02-16T19:41:57.999" v="3562" actId="20577"/>
          <ac:spMkLst>
            <pc:docMk/>
            <pc:sldMk cId="0" sldId="263"/>
            <ac:spMk id="8" creationId="{00000000-0000-0000-0000-000000000000}"/>
          </ac:spMkLst>
        </pc:spChg>
        <pc:spChg chg="mod">
          <ac:chgData name="Michelle Bauman" userId="52da7604-3cc5-437a-a4b0-c2fa563259ce" providerId="ADAL" clId="{C7AE69BB-0D36-A34F-BFAB-68E587DDAEEB}" dt="2025-02-16T20:10:08.560" v="6144" actId="1076"/>
          <ac:spMkLst>
            <pc:docMk/>
            <pc:sldMk cId="0" sldId="263"/>
            <ac:spMk id="9" creationId="{00000000-0000-0000-0000-000000000000}"/>
          </ac:spMkLst>
        </pc:spChg>
        <pc:spChg chg="mod">
          <ac:chgData name="Michelle Bauman" userId="52da7604-3cc5-437a-a4b0-c2fa563259ce" providerId="ADAL" clId="{C7AE69BB-0D36-A34F-BFAB-68E587DDAEEB}" dt="2025-02-16T20:11:59.116" v="6160" actId="20577"/>
          <ac:spMkLst>
            <pc:docMk/>
            <pc:sldMk cId="0" sldId="263"/>
            <ac:spMk id="10" creationId="{00000000-0000-0000-0000-000000000000}"/>
          </ac:spMkLst>
        </pc:spChg>
        <pc:spChg chg="mod">
          <ac:chgData name="Michelle Bauman" userId="52da7604-3cc5-437a-a4b0-c2fa563259ce" providerId="ADAL" clId="{C7AE69BB-0D36-A34F-BFAB-68E587DDAEEB}" dt="2025-02-16T20:11:45.979" v="6155" actId="1076"/>
          <ac:spMkLst>
            <pc:docMk/>
            <pc:sldMk cId="0" sldId="263"/>
            <ac:spMk id="11" creationId="{00000000-0000-0000-0000-000000000000}"/>
          </ac:spMkLst>
        </pc:spChg>
        <pc:spChg chg="mod">
          <ac:chgData name="Michelle Bauman" userId="52da7604-3cc5-437a-a4b0-c2fa563259ce" providerId="ADAL" clId="{C7AE69BB-0D36-A34F-BFAB-68E587DDAEEB}" dt="2025-02-16T20:11:23.044" v="6153" actId="1076"/>
          <ac:spMkLst>
            <pc:docMk/>
            <pc:sldMk cId="0" sldId="263"/>
            <ac:spMk id="12" creationId="{00000000-0000-0000-0000-000000000000}"/>
          </ac:spMkLst>
        </pc:spChg>
        <pc:spChg chg="mod">
          <ac:chgData name="Michelle Bauman" userId="52da7604-3cc5-437a-a4b0-c2fa563259ce" providerId="ADAL" clId="{C7AE69BB-0D36-A34F-BFAB-68E587DDAEEB}" dt="2025-02-16T20:11:14.658" v="6152" actId="1076"/>
          <ac:spMkLst>
            <pc:docMk/>
            <pc:sldMk cId="0" sldId="263"/>
            <ac:spMk id="13" creationId="{00000000-0000-0000-0000-000000000000}"/>
          </ac:spMkLst>
        </pc:spChg>
        <pc:spChg chg="mod">
          <ac:chgData name="Michelle Bauman" userId="52da7604-3cc5-437a-a4b0-c2fa563259ce" providerId="ADAL" clId="{C7AE69BB-0D36-A34F-BFAB-68E587DDAEEB}" dt="2025-02-16T20:12:09.970" v="6161" actId="20577"/>
          <ac:spMkLst>
            <pc:docMk/>
            <pc:sldMk cId="0" sldId="263"/>
            <ac:spMk id="14" creationId="{00000000-0000-0000-0000-000000000000}"/>
          </ac:spMkLst>
        </pc:spChg>
        <pc:spChg chg="mod">
          <ac:chgData name="Michelle Bauman" userId="52da7604-3cc5-437a-a4b0-c2fa563259ce" providerId="ADAL" clId="{C7AE69BB-0D36-A34F-BFAB-68E587DDAEEB}" dt="2025-02-16T19:47:27.355" v="3658" actId="20577"/>
          <ac:spMkLst>
            <pc:docMk/>
            <pc:sldMk cId="0" sldId="263"/>
            <ac:spMk id="15" creationId="{00000000-0000-0000-0000-000000000000}"/>
          </ac:spMkLst>
        </pc:spChg>
        <pc:spChg chg="add del mod">
          <ac:chgData name="Michelle Bauman" userId="52da7604-3cc5-437a-a4b0-c2fa563259ce" providerId="ADAL" clId="{C7AE69BB-0D36-A34F-BFAB-68E587DDAEEB}" dt="2025-02-16T20:09:26.952" v="6130" actId="478"/>
          <ac:spMkLst>
            <pc:docMk/>
            <pc:sldMk cId="0" sldId="263"/>
            <ac:spMk id="17" creationId="{0869A6B9-BABE-FAFA-8D9E-B04C29D56C38}"/>
          </ac:spMkLst>
        </pc:spChg>
        <pc:grpChg chg="mod">
          <ac:chgData name="Michelle Bauman" userId="52da7604-3cc5-437a-a4b0-c2fa563259ce" providerId="ADAL" clId="{C7AE69BB-0D36-A34F-BFAB-68E587DDAEEB}" dt="2025-02-16T19:45:23.469" v="3650" actId="1076"/>
          <ac:grpSpMkLst>
            <pc:docMk/>
            <pc:sldMk cId="0" sldId="263"/>
            <ac:grpSpMk id="2" creationId="{00000000-0000-0000-0000-000000000000}"/>
          </ac:grpSpMkLst>
        </pc:grpChg>
      </pc:sldChg>
      <pc:sldChg chg="modSp mod modNotesTx">
        <pc:chgData name="Michelle Bauman" userId="52da7604-3cc5-437a-a4b0-c2fa563259ce" providerId="ADAL" clId="{C7AE69BB-0D36-A34F-BFAB-68E587DDAEEB}" dt="2025-02-16T20:09:04.412" v="6128" actId="20577"/>
        <pc:sldMkLst>
          <pc:docMk/>
          <pc:sldMk cId="0" sldId="264"/>
        </pc:sldMkLst>
        <pc:spChg chg="mod">
          <ac:chgData name="Michelle Bauman" userId="52da7604-3cc5-437a-a4b0-c2fa563259ce" providerId="ADAL" clId="{C7AE69BB-0D36-A34F-BFAB-68E587DDAEEB}" dt="2025-02-16T19:49:11.785" v="3723" actId="20577"/>
          <ac:spMkLst>
            <pc:docMk/>
            <pc:sldMk cId="0" sldId="264"/>
            <ac:spMk id="10" creationId="{00000000-0000-0000-0000-000000000000}"/>
          </ac:spMkLst>
        </pc:spChg>
      </pc:sldChg>
      <pc:sldChg chg="modSp mod modNotesTx">
        <pc:chgData name="Michelle Bauman" userId="52da7604-3cc5-437a-a4b0-c2fa563259ce" providerId="ADAL" clId="{C7AE69BB-0D36-A34F-BFAB-68E587DDAEEB}" dt="2025-02-16T20:13:06.971" v="6169" actId="20577"/>
        <pc:sldMkLst>
          <pc:docMk/>
          <pc:sldMk cId="0" sldId="265"/>
        </pc:sldMkLst>
        <pc:spChg chg="mod">
          <ac:chgData name="Michelle Bauman" userId="52da7604-3cc5-437a-a4b0-c2fa563259ce" providerId="ADAL" clId="{C7AE69BB-0D36-A34F-BFAB-68E587DDAEEB}" dt="2025-02-16T20:09:09.458" v="6129" actId="20577"/>
          <ac:spMkLst>
            <pc:docMk/>
            <pc:sldMk cId="0" sldId="265"/>
            <ac:spMk id="9" creationId="{00000000-0000-0000-0000-000000000000}"/>
          </ac:spMkLst>
        </pc:spChg>
        <pc:spChg chg="mod">
          <ac:chgData name="Michelle Bauman" userId="52da7604-3cc5-437a-a4b0-c2fa563259ce" providerId="ADAL" clId="{C7AE69BB-0D36-A34F-BFAB-68E587DDAEEB}" dt="2025-02-16T20:12:36.503" v="6162" actId="20577"/>
          <ac:spMkLst>
            <pc:docMk/>
            <pc:sldMk cId="0" sldId="265"/>
            <ac:spMk id="10" creationId="{00000000-0000-0000-0000-000000000000}"/>
          </ac:spMkLst>
        </pc:spChg>
        <pc:spChg chg="mod">
          <ac:chgData name="Michelle Bauman" userId="52da7604-3cc5-437a-a4b0-c2fa563259ce" providerId="ADAL" clId="{C7AE69BB-0D36-A34F-BFAB-68E587DDAEEB}" dt="2025-02-16T20:12:40.400" v="6163" actId="20577"/>
          <ac:spMkLst>
            <pc:docMk/>
            <pc:sldMk cId="0" sldId="265"/>
            <ac:spMk id="11" creationId="{00000000-0000-0000-0000-000000000000}"/>
          </ac:spMkLst>
        </pc:spChg>
        <pc:spChg chg="mod">
          <ac:chgData name="Michelle Bauman" userId="52da7604-3cc5-437a-a4b0-c2fa563259ce" providerId="ADAL" clId="{C7AE69BB-0D36-A34F-BFAB-68E587DDAEEB}" dt="2025-02-16T20:12:48.547" v="6164" actId="20577"/>
          <ac:spMkLst>
            <pc:docMk/>
            <pc:sldMk cId="0" sldId="265"/>
            <ac:spMk id="12" creationId="{00000000-0000-0000-0000-000000000000}"/>
          </ac:spMkLst>
        </pc:spChg>
        <pc:spChg chg="mod">
          <ac:chgData name="Michelle Bauman" userId="52da7604-3cc5-437a-a4b0-c2fa563259ce" providerId="ADAL" clId="{C7AE69BB-0D36-A34F-BFAB-68E587DDAEEB}" dt="2025-02-16T20:09:00.380" v="6126" actId="1076"/>
          <ac:spMkLst>
            <pc:docMk/>
            <pc:sldMk cId="0" sldId="265"/>
            <ac:spMk id="13" creationId="{00000000-0000-0000-0000-000000000000}"/>
          </ac:spMkLst>
        </pc:spChg>
      </pc:sldChg>
      <pc:sldChg chg="modSp mod modNotesTx">
        <pc:chgData name="Michelle Bauman" userId="52da7604-3cc5-437a-a4b0-c2fa563259ce" providerId="ADAL" clId="{C7AE69BB-0D36-A34F-BFAB-68E587DDAEEB}" dt="2025-02-16T20:14:17.834" v="6201" actId="20577"/>
        <pc:sldMkLst>
          <pc:docMk/>
          <pc:sldMk cId="0" sldId="266"/>
        </pc:sldMkLst>
        <pc:spChg chg="mod">
          <ac:chgData name="Michelle Bauman" userId="52da7604-3cc5-437a-a4b0-c2fa563259ce" providerId="ADAL" clId="{C7AE69BB-0D36-A34F-BFAB-68E587DDAEEB}" dt="2025-02-16T20:13:31.031" v="6173" actId="20577"/>
          <ac:spMkLst>
            <pc:docMk/>
            <pc:sldMk cId="0" sldId="266"/>
            <ac:spMk id="10" creationId="{00000000-0000-0000-0000-000000000000}"/>
          </ac:spMkLst>
        </pc:spChg>
      </pc:sldChg>
      <pc:sldChg chg="modSp mod modNotesTx">
        <pc:chgData name="Michelle Bauman" userId="52da7604-3cc5-437a-a4b0-c2fa563259ce" providerId="ADAL" clId="{C7AE69BB-0D36-A34F-BFAB-68E587DDAEEB}" dt="2025-02-16T20:23:40.188" v="7136" actId="20577"/>
        <pc:sldMkLst>
          <pc:docMk/>
          <pc:sldMk cId="0" sldId="267"/>
        </pc:sldMkLst>
        <pc:spChg chg="mod">
          <ac:chgData name="Michelle Bauman" userId="52da7604-3cc5-437a-a4b0-c2fa563259ce" providerId="ADAL" clId="{C7AE69BB-0D36-A34F-BFAB-68E587DDAEEB}" dt="2025-02-16T20:15:13.821" v="6202" actId="20577"/>
          <ac:spMkLst>
            <pc:docMk/>
            <pc:sldMk cId="0" sldId="267"/>
            <ac:spMk id="8" creationId="{00000000-0000-0000-0000-000000000000}"/>
          </ac:spMkLst>
        </pc:spChg>
        <pc:spChg chg="mod">
          <ac:chgData name="Michelle Bauman" userId="52da7604-3cc5-437a-a4b0-c2fa563259ce" providerId="ADAL" clId="{C7AE69BB-0D36-A34F-BFAB-68E587DDAEEB}" dt="2025-02-16T20:15:18.267" v="6203" actId="20577"/>
          <ac:spMkLst>
            <pc:docMk/>
            <pc:sldMk cId="0" sldId="267"/>
            <ac:spMk id="9" creationId="{00000000-0000-0000-0000-000000000000}"/>
          </ac:spMkLst>
        </pc:spChg>
        <pc:spChg chg="mod">
          <ac:chgData name="Michelle Bauman" userId="52da7604-3cc5-437a-a4b0-c2fa563259ce" providerId="ADAL" clId="{C7AE69BB-0D36-A34F-BFAB-68E587DDAEEB}" dt="2025-02-16T20:15:36.948" v="6206" actId="14100"/>
          <ac:spMkLst>
            <pc:docMk/>
            <pc:sldMk cId="0" sldId="267"/>
            <ac:spMk id="10" creationId="{00000000-0000-0000-0000-000000000000}"/>
          </ac:spMkLst>
        </pc:spChg>
        <pc:spChg chg="mod">
          <ac:chgData name="Michelle Bauman" userId="52da7604-3cc5-437a-a4b0-c2fa563259ce" providerId="ADAL" clId="{C7AE69BB-0D36-A34F-BFAB-68E587DDAEEB}" dt="2025-02-16T20:15:44.810" v="6207" actId="20577"/>
          <ac:spMkLst>
            <pc:docMk/>
            <pc:sldMk cId="0" sldId="267"/>
            <ac:spMk id="11" creationId="{00000000-0000-0000-0000-000000000000}"/>
          </ac:spMkLst>
        </pc:spChg>
        <pc:spChg chg="mod">
          <ac:chgData name="Michelle Bauman" userId="52da7604-3cc5-437a-a4b0-c2fa563259ce" providerId="ADAL" clId="{C7AE69BB-0D36-A34F-BFAB-68E587DDAEEB}" dt="2025-02-16T20:15:49.635" v="6208" actId="20577"/>
          <ac:spMkLst>
            <pc:docMk/>
            <pc:sldMk cId="0" sldId="267"/>
            <ac:spMk id="12" creationId="{00000000-0000-0000-0000-000000000000}"/>
          </ac:spMkLst>
        </pc:spChg>
      </pc:sldChg>
      <pc:sldChg chg="modNotesTx">
        <pc:chgData name="Michelle Bauman" userId="52da7604-3cc5-437a-a4b0-c2fa563259ce" providerId="ADAL" clId="{C7AE69BB-0D36-A34F-BFAB-68E587DDAEEB}" dt="2025-02-16T20:25:55.317" v="7199" actId="20577"/>
        <pc:sldMkLst>
          <pc:docMk/>
          <pc:sldMk cId="0" sldId="268"/>
        </pc:sldMkLst>
      </pc:sldChg>
    </pc:docChg>
  </pc:docChgLst>
</pc:chgInfo>
</file>

<file path=ppt/comments/modernComment_10B_0.xml><?xml version="1.0" encoding="utf-8"?>
<p188:cmLst xmlns:a="http://schemas.openxmlformats.org/drawingml/2006/main" xmlns:r="http://schemas.openxmlformats.org/officeDocument/2006/relationships" xmlns:p188="http://schemas.microsoft.com/office/powerpoint/2018/8/main">
  <p188:cm id="{4E66D0D8-67D1-4648-9885-11BA1CEFA227}" authorId="{A76A7AE2-A26F-A6B8-A7D2-0B3EFDEA53D8}" created="2025-02-19T12:34:52.473">
    <pc:sldMkLst xmlns:pc="http://schemas.microsoft.com/office/powerpoint/2013/main/command">
      <pc:docMk/>
      <pc:sldMk cId="0" sldId="267"/>
    </pc:sldMkLst>
    <p188:txBody>
      <a:bodyPr/>
      <a:lstStyle/>
      <a:p>
        <a:r>
          <a:rPr lang="en-US"/>
          <a:t>Consider omitting periods on this slide. </a:t>
        </a:r>
      </a:p>
    </p188:txBody>
  </p188:cm>
  <p188:cm id="{1E290D21-4C9A-44B8-B6B6-1361C79AC2BB}" authorId="{A76A7AE2-A26F-A6B8-A7D2-0B3EFDEA53D8}" created="2025-02-19T12:35:06.955">
    <ac:deMkLst xmlns:ac="http://schemas.microsoft.com/office/drawing/2013/main/command">
      <pc:docMk xmlns:pc="http://schemas.microsoft.com/office/powerpoint/2013/main/command"/>
      <pc:sldMk xmlns:pc="http://schemas.microsoft.com/office/powerpoint/2013/main/command" cId="0" sldId="267"/>
      <ac:spMk id="9" creationId="{00000000-0000-0000-0000-000000000000}"/>
    </ac:deMkLst>
    <p188:txBody>
      <a:bodyPr/>
      <a:lstStyle/>
      <a:p>
        <a:r>
          <a:rPr lang="en-US"/>
          <a:t>Consider adding “baby’s” here.
Others can see baby’s movement</a:t>
        </a:r>
      </a:p>
    </p188:txBody>
  </p188:cm>
</p188:cmLst>
</file>

<file path=ppt/comments/modernComment_102_0.xml><?xml version="1.0" encoding="utf-8"?>
<p188:cmLst xmlns:a="http://schemas.openxmlformats.org/drawingml/2006/main" xmlns:r="http://schemas.openxmlformats.org/officeDocument/2006/relationships" xmlns:p188="http://schemas.microsoft.com/office/powerpoint/2018/8/main">
  <p188:cm id="{49C3B029-3693-48CA-9573-9316C8771241}" authorId="{A76A7AE2-A26F-A6B8-A7D2-0B3EFDEA53D8}" created="2025-02-19T12:30:16.875">
    <pc:sldMkLst xmlns:pc="http://schemas.microsoft.com/office/powerpoint/2013/main/command">
      <pc:docMk/>
      <pc:sldMk cId="0" sldId="258"/>
    </pc:sldMkLst>
    <p188:txBody>
      <a:bodyPr/>
      <a:lstStyle/>
      <a:p>
        <a:r>
          <a:rPr lang="en-US"/>
          <a:t>Consider omitting the period after each sentence. </a:t>
        </a:r>
      </a:p>
    </p188:txBody>
  </p188:cm>
  <p188:cm id="{463CFF64-3B92-4C45-BB87-033556DB0B39}" authorId="{A76A7AE2-A26F-A6B8-A7D2-0B3EFDEA53D8}" created="2025-02-19T12:38:19.986">
    <ac:deMkLst xmlns:ac="http://schemas.microsoft.com/office/drawing/2013/main/command">
      <pc:docMk xmlns:pc="http://schemas.microsoft.com/office/powerpoint/2013/main/command"/>
      <pc:sldMk xmlns:pc="http://schemas.microsoft.com/office/powerpoint/2013/main/command" cId="0" sldId="258"/>
      <ac:spMk id="11" creationId="{00000000-0000-0000-0000-000000000000}"/>
    </ac:deMkLst>
    <p188:txBody>
      <a:bodyPr/>
      <a:lstStyle/>
      <a:p>
        <a:r>
          <a:rPr lang="en-US"/>
          <a:t>Add “and” here.
...pancreas, and intestines</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BFAD5827-4F39-4F0B-96E8-5FA4564997D8}" authorId="{A76A7AE2-A26F-A6B8-A7D2-0B3EFDEA53D8}" created="2025-02-19T12:30:31.833">
    <pc:sldMkLst xmlns:pc="http://schemas.microsoft.com/office/powerpoint/2013/main/command">
      <pc:docMk/>
      <pc:sldMk cId="0" sldId="261"/>
    </pc:sldMkLst>
    <p188:txBody>
      <a:bodyPr/>
      <a:lstStyle/>
      <a:p>
        <a:r>
          <a:rPr lang="en-US"/>
          <a:t>Consider omitting the period after each sentence on this slide. </a:t>
        </a:r>
      </a:p>
    </p188:txBody>
  </p188:cm>
</p188:cmLst>
</file>

<file path=ppt/comments/modernComment_107_0.xml><?xml version="1.0" encoding="utf-8"?>
<p188:cmLst xmlns:a="http://schemas.openxmlformats.org/drawingml/2006/main" xmlns:r="http://schemas.openxmlformats.org/officeDocument/2006/relationships" xmlns:p188="http://schemas.microsoft.com/office/powerpoint/2018/8/main">
  <p188:cm id="{D49DD2C8-2995-49CE-9E20-67E33A1937D5}" authorId="{A76A7AE2-A26F-A6B8-A7D2-0B3EFDEA53D8}" created="2025-02-19T12:31:29.645">
    <pc:sldMkLst xmlns:pc="http://schemas.microsoft.com/office/powerpoint/2013/main/command">
      <pc:docMk/>
      <pc:sldMk cId="0" sldId="263"/>
    </pc:sldMkLst>
    <p188:txBody>
      <a:bodyPr/>
      <a:lstStyle/>
      <a:p>
        <a:r>
          <a:rPr lang="en-US"/>
          <a:t>Consider omitting the periods on this slide. </a:t>
        </a:r>
      </a:p>
    </p188:txBody>
  </p188:cm>
</p188:cmLst>
</file>

<file path=ppt/comments/modernComment_109_0.xml><?xml version="1.0" encoding="utf-8"?>
<p188:cmLst xmlns:a="http://schemas.openxmlformats.org/drawingml/2006/main" xmlns:r="http://schemas.openxmlformats.org/officeDocument/2006/relationships" xmlns:p188="http://schemas.microsoft.com/office/powerpoint/2018/8/main">
  <p188:cm id="{78F05BB9-2160-4451-8787-348F34CC4844}" authorId="{A76A7AE2-A26F-A6B8-A7D2-0B3EFDEA53D8}" created="2025-02-19T12:33:51.099">
    <pc:sldMkLst xmlns:pc="http://schemas.microsoft.com/office/powerpoint/2013/main/command">
      <pc:docMk/>
      <pc:sldMk cId="0" sldId="265"/>
    </pc:sldMkLst>
    <p188:txBody>
      <a:bodyPr/>
      <a:lstStyle/>
      <a:p>
        <a:r>
          <a:rPr lang="en-US"/>
          <a:t>Consider omitting periods on this slide.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19.02.2025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Good morning!/afternoon! Today we’re going to take a look at the stages an unborn baby experiences as he or she grows in the womb. And we’re going to begin with how God’s Word describes the beginning of new life.</a:t>
            </a:r>
          </a:p>
          <a:p>
            <a:endParaRPr lang="en-US" dirty="0"/>
          </a:p>
          <a:p>
            <a:r>
              <a:rPr lang="en-US" dirty="0"/>
              <a:t>Read Psalm 139:13-16 -</a:t>
            </a:r>
          </a:p>
          <a:p>
            <a:r>
              <a:rPr lang="en-US" b="0" i="0" dirty="0">
                <a:solidFill>
                  <a:srgbClr val="000000"/>
                </a:solidFill>
                <a:effectLst/>
                <a:latin typeface="system-ui"/>
              </a:rPr>
              <a:t>13 For you formed my inward parts;</a:t>
            </a:r>
            <a:br>
              <a:rPr lang="en-US" dirty="0"/>
            </a:br>
            <a:r>
              <a:rPr lang="en-US" b="0" i="0" dirty="0">
                <a:solidFill>
                  <a:srgbClr val="000000"/>
                </a:solidFill>
                <a:effectLst/>
                <a:latin typeface="Courier New" panose="02070309020205020404" pitchFamily="49" charset="0"/>
              </a:rPr>
              <a:t>    </a:t>
            </a:r>
            <a:r>
              <a:rPr lang="en-US" b="0" i="0" dirty="0">
                <a:solidFill>
                  <a:srgbClr val="000000"/>
                </a:solidFill>
                <a:effectLst/>
                <a:latin typeface="system-ui"/>
              </a:rPr>
              <a:t>you knitted me together in my mother's womb.</a:t>
            </a:r>
            <a:br>
              <a:rPr lang="en-US" dirty="0"/>
            </a:br>
            <a:r>
              <a:rPr lang="en-US" b="1" i="0" baseline="30000" dirty="0">
                <a:solidFill>
                  <a:srgbClr val="000000"/>
                </a:solidFill>
                <a:effectLst/>
                <a:latin typeface="system-ui"/>
              </a:rPr>
              <a:t>14 </a:t>
            </a:r>
            <a:r>
              <a:rPr lang="en-US" b="0" i="0" dirty="0">
                <a:solidFill>
                  <a:srgbClr val="000000"/>
                </a:solidFill>
                <a:effectLst/>
                <a:latin typeface="system-ui"/>
              </a:rPr>
              <a:t>I praise you, for I am fearfully and wonderfully made.</a:t>
            </a:r>
            <a:br>
              <a:rPr lang="en-US" dirty="0"/>
            </a:br>
            <a:r>
              <a:rPr lang="en-US" b="0" i="0" dirty="0">
                <a:solidFill>
                  <a:srgbClr val="000000"/>
                </a:solidFill>
                <a:effectLst/>
                <a:latin typeface="system-ui"/>
              </a:rPr>
              <a:t>Wonderful are your works;</a:t>
            </a:r>
            <a:br>
              <a:rPr lang="en-US" dirty="0"/>
            </a:br>
            <a:r>
              <a:rPr lang="en-US" b="0" i="0" dirty="0">
                <a:solidFill>
                  <a:srgbClr val="000000"/>
                </a:solidFill>
                <a:effectLst/>
                <a:latin typeface="Courier New" panose="02070309020205020404" pitchFamily="49" charset="0"/>
              </a:rPr>
              <a:t>    </a:t>
            </a:r>
            <a:r>
              <a:rPr lang="en-US" b="0" i="0" dirty="0">
                <a:solidFill>
                  <a:srgbClr val="000000"/>
                </a:solidFill>
                <a:effectLst/>
                <a:latin typeface="system-ui"/>
              </a:rPr>
              <a:t>my soul knows it very well.</a:t>
            </a:r>
            <a:br>
              <a:rPr lang="en-US" dirty="0"/>
            </a:br>
            <a:r>
              <a:rPr lang="en-US" b="1" i="0" baseline="30000" dirty="0">
                <a:solidFill>
                  <a:srgbClr val="000000"/>
                </a:solidFill>
                <a:effectLst/>
                <a:latin typeface="system-ui"/>
              </a:rPr>
              <a:t>15 </a:t>
            </a:r>
            <a:r>
              <a:rPr lang="en-US" b="0" i="0" dirty="0">
                <a:solidFill>
                  <a:srgbClr val="000000"/>
                </a:solidFill>
                <a:effectLst/>
                <a:latin typeface="system-ui"/>
              </a:rPr>
              <a:t>My frame was not hidden from you,</a:t>
            </a:r>
            <a:br>
              <a:rPr lang="en-US" dirty="0"/>
            </a:br>
            <a:r>
              <a:rPr lang="en-US" b="0" i="0" dirty="0">
                <a:solidFill>
                  <a:srgbClr val="000000"/>
                </a:solidFill>
                <a:effectLst/>
                <a:latin typeface="system-ui"/>
              </a:rPr>
              <a:t>when I was being made in secret,</a:t>
            </a:r>
            <a:br>
              <a:rPr lang="en-US" dirty="0"/>
            </a:br>
            <a:r>
              <a:rPr lang="en-US" b="0" i="0" dirty="0">
                <a:solidFill>
                  <a:srgbClr val="000000"/>
                </a:solidFill>
                <a:effectLst/>
                <a:latin typeface="Courier New" panose="02070309020205020404" pitchFamily="49" charset="0"/>
              </a:rPr>
              <a:t>    </a:t>
            </a:r>
            <a:r>
              <a:rPr lang="en-US" b="0" i="0" dirty="0">
                <a:solidFill>
                  <a:srgbClr val="000000"/>
                </a:solidFill>
                <a:effectLst/>
                <a:latin typeface="system-ui"/>
              </a:rPr>
              <a:t>intricately woven in the depths of the earth.</a:t>
            </a:r>
            <a:br>
              <a:rPr lang="en-US" dirty="0"/>
            </a:br>
            <a:r>
              <a:rPr lang="en-US" b="1" i="0" baseline="30000" dirty="0">
                <a:solidFill>
                  <a:srgbClr val="000000"/>
                </a:solidFill>
                <a:effectLst/>
                <a:latin typeface="system-ui"/>
              </a:rPr>
              <a:t>16 </a:t>
            </a:r>
            <a:r>
              <a:rPr lang="en-US" b="0" i="0" dirty="0">
                <a:solidFill>
                  <a:srgbClr val="000000"/>
                </a:solidFill>
                <a:effectLst/>
                <a:latin typeface="system-ui"/>
              </a:rPr>
              <a:t>Your eyes saw my unformed substance;</a:t>
            </a:r>
            <a:br>
              <a:rPr lang="en-US" dirty="0"/>
            </a:br>
            <a:r>
              <a:rPr lang="en-US" b="0" i="0" dirty="0">
                <a:solidFill>
                  <a:srgbClr val="000000"/>
                </a:solidFill>
                <a:effectLst/>
                <a:latin typeface="system-ui"/>
              </a:rPr>
              <a:t>in your book were written, every one of them,</a:t>
            </a:r>
            <a:br>
              <a:rPr lang="en-US" dirty="0"/>
            </a:br>
            <a:r>
              <a:rPr lang="en-US" b="0" i="0" dirty="0">
                <a:solidFill>
                  <a:srgbClr val="000000"/>
                </a:solidFill>
                <a:effectLst/>
                <a:latin typeface="Courier New" panose="02070309020205020404" pitchFamily="49" charset="0"/>
              </a:rPr>
              <a:t>    </a:t>
            </a:r>
            <a:r>
              <a:rPr lang="en-US" b="0" i="0" dirty="0">
                <a:solidFill>
                  <a:srgbClr val="000000"/>
                </a:solidFill>
                <a:effectLst/>
                <a:latin typeface="system-ui"/>
              </a:rPr>
              <a:t>the days that were formed for me,</a:t>
            </a:r>
            <a:br>
              <a:rPr lang="en-US" dirty="0"/>
            </a:br>
            <a:r>
              <a:rPr lang="en-US" b="0" i="0" dirty="0">
                <a:solidFill>
                  <a:srgbClr val="000000"/>
                </a:solidFill>
                <a:effectLst/>
                <a:latin typeface="Courier New" panose="02070309020205020404" pitchFamily="49" charset="0"/>
              </a:rPr>
              <a:t>    </a:t>
            </a:r>
            <a:r>
              <a:rPr lang="en-US" b="0" i="0" dirty="0">
                <a:solidFill>
                  <a:srgbClr val="000000"/>
                </a:solidFill>
                <a:effectLst/>
                <a:latin typeface="system-ui"/>
              </a:rPr>
              <a:t>when as yet there was none of them.</a:t>
            </a:r>
          </a:p>
          <a:p>
            <a:endParaRPr lang="en-US" b="0" i="0" dirty="0">
              <a:solidFill>
                <a:srgbClr val="000000"/>
              </a:solidFill>
              <a:effectLst/>
              <a:latin typeface="system-ui"/>
            </a:endParaRPr>
          </a:p>
          <a:p>
            <a:r>
              <a:rPr lang="en-US" b="0" i="0" dirty="0">
                <a:solidFill>
                  <a:srgbClr val="000000"/>
                </a:solidFill>
                <a:effectLst/>
                <a:latin typeface="system-ui"/>
              </a:rPr>
              <a:t>God’s Word reminds us that every human being is woven together by God, every human is created by Him. That means every person is a wonderful work of His hands. Psalm 139 also indicates that every human being was planned. In fact, God knows the days of your life – when you would be born and when you will die – before you even came to be. </a:t>
            </a:r>
          </a:p>
          <a:p>
            <a:endParaRPr lang="en-US" dirty="0"/>
          </a:p>
          <a:p>
            <a:r>
              <a:rPr lang="en-US" dirty="0"/>
              <a:t>Today, we’re going to look at the stages of a baby’s life. Every human baby begins as a small being and then grows, changes, and develops. We are all wonderfully made by God. Today, we’re going to look at and admire His handiwork!</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What did God create that has a heartbeat? (people, animals) What does a heartbeat say about something? (It is alive.)</a:t>
            </a:r>
          </a:p>
          <a:p>
            <a:r>
              <a:rPr lang="en-US" dirty="0"/>
              <a:t>By the time a baby is 18 days old, his or her heart has started beating, and it will continue to beat for life. Baby is producing and pumping his or her own blood, and through baby’s placenta which attaches to mom inside her womb, baby will receive nutrients and use them to grow.</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Notice how many essential organs and parts of the body are present and growing already at this stage. All of the organs inside a human body begin to develop simultaneously, or at the same time, because they are all needed for life. Our bodily systems are designed to work together.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What does John leaping in his mother's womb tell us?</a:t>
            </a:r>
          </a:p>
          <a:p>
            <a:endParaRPr lang="en-US" dirty="0"/>
          </a:p>
          <a:p>
            <a:r>
              <a:rPr lang="en-US" dirty="0"/>
              <a:t>1) John is alive. (And so is Jesus!)</a:t>
            </a:r>
          </a:p>
          <a:p>
            <a:r>
              <a:rPr lang="en-US" dirty="0"/>
              <a:t>2) He knows Jesus already.</a:t>
            </a:r>
          </a:p>
          <a:p>
            <a:r>
              <a:rPr lang="en-US" dirty="0"/>
              <a:t>3) He has faith.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In just four weeks, how much does a baby grow? He or she almost triples in size!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[Pass around the 12-week fetal model.] </a:t>
            </a:r>
          </a:p>
          <a:p>
            <a:r>
              <a:rPr lang="en-US" dirty="0"/>
              <a:t>[Show lime.]</a:t>
            </a:r>
          </a:p>
          <a:p>
            <a:endParaRPr lang="en-US" dirty="0"/>
          </a:p>
          <a:p>
            <a:r>
              <a:rPr lang="en-US" dirty="0"/>
              <a:t>Several things show the baby's humanity at this stage: opens hands, curls toes, smiles, and feels touch.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Remember Psalm 139? Because God creates every baby, every baby is planned by God. God’s design for human life is the perfect design. Each stage not only enables a baby to grow but also upholds and prepares the baby for his or her next stage in life. No baby is created by chance or accident.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At 16 weeks a mother can feel the baby moving. (Pass around the 16-week baby.) You’ve quadrupled in size in just a month. At this stage, a baby begins exploring his or her space in the womb. His or her hair pattern will be established. Now at 22 weeks [pass 22-week model around], what are some ways you see the baby preparing for life outside the womb?</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 baby is a human being, handmade by God and redeemed by Jesus. Jesus died for each baby so that each person might be forgiven and live forever with Him. The Holy Spirit desires to bring each human being to faith in Jesus, to establish an eternal relationship with them. These three realities – that every human being is created and redeemed and that the Holy Spirit desires the call them to faith – makes each human life, born or unborn, valuable.</a:t>
            </a:r>
          </a:p>
          <a:p>
            <a:endParaRPr lang="en-US" dirty="0"/>
          </a:p>
          <a:p>
            <a:r>
              <a:rPr lang="en-US" dirty="0"/>
              <a:t>Sometimes the world does not agree that all lives are valuable. Sometimes babies are described as blobs of tissues to dehumanize them. Others might argue that a baby should only be able to live if he or she is wanted by the mother. Scientifically, are these good arguments? (No, science proves that babies are more than blobs of tissue; they are genetically distinct and whole human beings. Though the baby temporarily depends on his or her mother for food, shelter, and clothing, a baby’s life is separate from the life of the mother.) What does God’s Word say about arguments that dehumanize a baby? (God’s Word values and protects the lives of the unborn. In fact, the Bible repeatedly describes children as gifts. God’s Word is clear that murder is wrong and that the Christian is called to uphold the lives of those who cannot speak for or defend themselves. A baby is a new life, handmade by God. Only God can determine when life begins and when it ends.)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[Pass around 26-week model.]</a:t>
            </a:r>
          </a:p>
          <a:p>
            <a:endParaRPr lang="en-US" dirty="0"/>
          </a:p>
          <a:p>
            <a:r>
              <a:rPr lang="en-US" dirty="0"/>
              <a:t>What would be some good things for the baby to hear?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When a baby is this old, no one really knows what he or she will look like. What color the baby's eyes will be, what kind of nose he or she has, what his or her smile looks like. But God knows! It is a secret to us, but God knows exactly who this baby is and what he or she looks like. He knows exactly what he or she will be good at and what he or she will do in his or her life.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At this point, a baby could survive outside the womb. (In fact, some babies have survived as early as 21 weeks!) Babies that arrive this early will need to spend time in the hospital, but they won’t be there forever. </a:t>
            </a:r>
          </a:p>
          <a:p>
            <a:r>
              <a:rPr lang="en-US" dirty="0"/>
              <a:t>A full-term baby is one who spends between 38 and 40 weeks in his or her mother’s womb.</a:t>
            </a:r>
          </a:p>
          <a:p>
            <a:r>
              <a:rPr lang="en-US" dirty="0"/>
              <a:t>Why, if the baby could survive outside the womb, is it is important for the baby to go to full term? (The longer the baby stays in the womb, the better prepared the baby will be for life outside the womb. He or she will have gained more weight and had an opportunity for his or her lungs to fully develop.)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What does having a name show? It shows that someone has value or is important. God knows our names from day one. That is just one example of how very important we are to God. It also shows how very important every unborn baby is. Each person, born or unborn, is valuable because he or she has been created, redeemed, and called.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microsoft.com/office/2018/10/relationships/comments" Target="../comments/modernComment_102_0.xml"/><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8" Type="http://schemas.openxmlformats.org/officeDocument/2006/relationships/image" Target="../media/image19.svg"/><Relationship Id="rId3" Type="http://schemas.microsoft.com/office/2018/10/relationships/comments" Target="../comments/modernComment_105_0.xml"/><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3.svg"/><Relationship Id="rId3" Type="http://schemas.microsoft.com/office/2018/10/relationships/comments" Target="../comments/modernComment_107_0.xml"/><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27.svg"/><Relationship Id="rId3" Type="http://schemas.microsoft.com/office/2018/10/relationships/comments" Target="../comments/modernComment_109_0.xml"/><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9.sv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image" Target="../media/image5.svg"/><Relationship Id="rId3" Type="http://schemas.microsoft.com/office/2018/10/relationships/comments" Target="../comments/modernComment_10B_0.xml"/><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grpSp>
      <p:sp>
        <p:nvSpPr>
          <p:cNvPr id="5" name="Freeform 5"/>
          <p:cNvSpPr/>
          <p:nvPr/>
        </p:nvSpPr>
        <p:spPr>
          <a:xfrm rot="1028502">
            <a:off x="15971328" y="930823"/>
            <a:ext cx="1138625" cy="1185039"/>
          </a:xfrm>
          <a:custGeom>
            <a:avLst/>
            <a:gdLst/>
            <a:ahLst/>
            <a:cxnLst/>
            <a:rect l="l" t="t" r="r" b="b"/>
            <a:pathLst>
              <a:path w="1138625" h="1185039">
                <a:moveTo>
                  <a:pt x="0" y="0"/>
                </a:moveTo>
                <a:lnTo>
                  <a:pt x="1138625" y="0"/>
                </a:lnTo>
                <a:lnTo>
                  <a:pt x="1138625" y="1185039"/>
                </a:lnTo>
                <a:lnTo>
                  <a:pt x="0" y="118503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6" name="Group 6"/>
          <p:cNvGrpSpPr/>
          <p:nvPr/>
        </p:nvGrpSpPr>
        <p:grpSpPr>
          <a:xfrm>
            <a:off x="8074410" y="6938472"/>
            <a:ext cx="8099309" cy="2410359"/>
            <a:chOff x="0" y="0"/>
            <a:chExt cx="1645382" cy="489667"/>
          </a:xfrm>
        </p:grpSpPr>
        <p:sp>
          <p:nvSpPr>
            <p:cNvPr id="7" name="Freeform 7"/>
            <p:cNvSpPr/>
            <p:nvPr/>
          </p:nvSpPr>
          <p:spPr>
            <a:xfrm>
              <a:off x="0" y="0"/>
              <a:ext cx="1645382" cy="489667"/>
            </a:xfrm>
            <a:custGeom>
              <a:avLst/>
              <a:gdLst/>
              <a:ahLst/>
              <a:cxnLst/>
              <a:rect l="l" t="t" r="r" b="b"/>
              <a:pathLst>
                <a:path w="1645382" h="489667">
                  <a:moveTo>
                    <a:pt x="48750" y="0"/>
                  </a:moveTo>
                  <a:lnTo>
                    <a:pt x="1596633" y="0"/>
                  </a:lnTo>
                  <a:cubicBezTo>
                    <a:pt x="1623556" y="0"/>
                    <a:pt x="1645382" y="21826"/>
                    <a:pt x="1645382" y="48750"/>
                  </a:cubicBezTo>
                  <a:lnTo>
                    <a:pt x="1645382" y="440917"/>
                  </a:lnTo>
                  <a:cubicBezTo>
                    <a:pt x="1645382" y="467841"/>
                    <a:pt x="1623556" y="489667"/>
                    <a:pt x="1596633" y="489667"/>
                  </a:cubicBezTo>
                  <a:lnTo>
                    <a:pt x="48750" y="489667"/>
                  </a:lnTo>
                  <a:cubicBezTo>
                    <a:pt x="21826" y="489667"/>
                    <a:pt x="0" y="467841"/>
                    <a:pt x="0" y="440917"/>
                  </a:cubicBezTo>
                  <a:lnTo>
                    <a:pt x="0" y="48750"/>
                  </a:lnTo>
                  <a:cubicBezTo>
                    <a:pt x="0" y="21826"/>
                    <a:pt x="21826" y="0"/>
                    <a:pt x="48750" y="0"/>
                  </a:cubicBezTo>
                  <a:close/>
                </a:path>
              </a:pathLst>
            </a:custGeom>
            <a:solidFill>
              <a:srgbClr val="FD97C7"/>
            </a:solidFill>
          </p:spPr>
          <p:txBody>
            <a:bodyPr/>
            <a:lstStyle/>
            <a:p>
              <a:endParaRPr lang="en-US"/>
            </a:p>
          </p:txBody>
        </p:sp>
        <p:sp>
          <p:nvSpPr>
            <p:cNvPr id="8" name="TextBox 8"/>
            <p:cNvSpPr txBox="1"/>
            <p:nvPr/>
          </p:nvSpPr>
          <p:spPr>
            <a:xfrm>
              <a:off x="0" y="-47625"/>
              <a:ext cx="1645382" cy="537292"/>
            </a:xfrm>
            <a:prstGeom prst="rect">
              <a:avLst/>
            </a:prstGeom>
          </p:spPr>
          <p:txBody>
            <a:bodyPr lIns="50800" tIns="50800" rIns="50800" bIns="50800" rtlCol="0" anchor="ctr"/>
            <a:lstStyle/>
            <a:p>
              <a:pPr algn="ctr">
                <a:lnSpc>
                  <a:spcPts val="2357"/>
                </a:lnSpc>
              </a:pPr>
              <a:endParaRPr/>
            </a:p>
          </p:txBody>
        </p:sp>
      </p:grpSp>
      <p:sp>
        <p:nvSpPr>
          <p:cNvPr id="9" name="Freeform 9"/>
          <p:cNvSpPr/>
          <p:nvPr/>
        </p:nvSpPr>
        <p:spPr>
          <a:xfrm>
            <a:off x="512987" y="1395584"/>
            <a:ext cx="6379593" cy="7640232"/>
          </a:xfrm>
          <a:custGeom>
            <a:avLst/>
            <a:gdLst/>
            <a:ahLst/>
            <a:cxnLst/>
            <a:rect l="l" t="t" r="r" b="b"/>
            <a:pathLst>
              <a:path w="6379593" h="7640232">
                <a:moveTo>
                  <a:pt x="0" y="0"/>
                </a:moveTo>
                <a:lnTo>
                  <a:pt x="6379593" y="0"/>
                </a:lnTo>
                <a:lnTo>
                  <a:pt x="6379593" y="7640232"/>
                </a:lnTo>
                <a:lnTo>
                  <a:pt x="0" y="764023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a:off x="7057149" y="2939369"/>
            <a:ext cx="10133830" cy="3086099"/>
          </a:xfrm>
          <a:prstGeom prst="rect">
            <a:avLst/>
          </a:prstGeom>
        </p:spPr>
        <p:txBody>
          <a:bodyPr lIns="0" tIns="0" rIns="0" bIns="0" rtlCol="0" anchor="t">
            <a:spAutoFit/>
          </a:bodyPr>
          <a:lstStyle/>
          <a:p>
            <a:pPr algn="ctr">
              <a:lnSpc>
                <a:spcPts val="11699"/>
              </a:lnSpc>
            </a:pPr>
            <a:r>
              <a:rPr lang="en-US" sz="12999" spc="896">
                <a:solidFill>
                  <a:srgbClr val="010E3E"/>
                </a:solidFill>
                <a:latin typeface="Londrina Solid"/>
                <a:ea typeface="Londrina Solid"/>
                <a:cs typeface="Londrina Solid"/>
                <a:sym typeface="Londrina Solid"/>
              </a:rPr>
              <a:t>WONDERFULLY</a:t>
            </a:r>
          </a:p>
          <a:p>
            <a:pPr algn="ctr">
              <a:lnSpc>
                <a:spcPts val="11699"/>
              </a:lnSpc>
            </a:pPr>
            <a:r>
              <a:rPr lang="en-US" sz="12999" spc="896">
                <a:solidFill>
                  <a:srgbClr val="010E3E"/>
                </a:solidFill>
                <a:latin typeface="Londrina Solid"/>
                <a:ea typeface="Londrina Solid"/>
                <a:cs typeface="Londrina Solid"/>
                <a:sym typeface="Londrina Solid"/>
              </a:rPr>
              <a:t>MADE</a:t>
            </a:r>
          </a:p>
        </p:txBody>
      </p:sp>
      <p:sp>
        <p:nvSpPr>
          <p:cNvPr id="11" name="TextBox 11"/>
          <p:cNvSpPr txBox="1"/>
          <p:nvPr/>
        </p:nvSpPr>
        <p:spPr>
          <a:xfrm>
            <a:off x="8074410" y="7373346"/>
            <a:ext cx="8099309" cy="1975485"/>
          </a:xfrm>
          <a:prstGeom prst="rect">
            <a:avLst/>
          </a:prstGeom>
        </p:spPr>
        <p:txBody>
          <a:bodyPr lIns="0" tIns="0" rIns="0" bIns="0" rtlCol="0" anchor="t">
            <a:spAutoFit/>
          </a:bodyPr>
          <a:lstStyle/>
          <a:p>
            <a:pPr algn="ctr">
              <a:lnSpc>
                <a:spcPts val="5040"/>
              </a:lnSpc>
            </a:pPr>
            <a:r>
              <a:rPr lang="en-US" sz="5600">
                <a:solidFill>
                  <a:srgbClr val="010E3E"/>
                </a:solidFill>
                <a:latin typeface="Amiko"/>
                <a:ea typeface="Amiko"/>
                <a:cs typeface="Amiko"/>
                <a:sym typeface="Amiko"/>
              </a:rPr>
              <a:t>A look into the stages of a baby’s life in the womb.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grpSp>
      <p:sp>
        <p:nvSpPr>
          <p:cNvPr id="5" name="Freeform 5"/>
          <p:cNvSpPr/>
          <p:nvPr/>
        </p:nvSpPr>
        <p:spPr>
          <a:xfrm>
            <a:off x="1465467" y="717807"/>
            <a:ext cx="8995787" cy="8995787"/>
          </a:xfrm>
          <a:custGeom>
            <a:avLst/>
            <a:gdLst/>
            <a:ahLst/>
            <a:cxnLst/>
            <a:rect l="l" t="t" r="r" b="b"/>
            <a:pathLst>
              <a:path w="8995787" h="8995787">
                <a:moveTo>
                  <a:pt x="0" y="0"/>
                </a:moveTo>
                <a:lnTo>
                  <a:pt x="8995787" y="0"/>
                </a:lnTo>
                <a:lnTo>
                  <a:pt x="8995787" y="8995787"/>
                </a:lnTo>
                <a:lnTo>
                  <a:pt x="0" y="89957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TextBox 6"/>
          <p:cNvSpPr txBox="1"/>
          <p:nvPr/>
        </p:nvSpPr>
        <p:spPr>
          <a:xfrm>
            <a:off x="3358542" y="2356735"/>
            <a:ext cx="5209637" cy="1613535"/>
          </a:xfrm>
          <a:prstGeom prst="rect">
            <a:avLst/>
          </a:prstGeom>
        </p:spPr>
        <p:txBody>
          <a:bodyPr lIns="0" tIns="0" rIns="0" bIns="0" rtlCol="0" anchor="t">
            <a:spAutoFit/>
          </a:bodyPr>
          <a:lstStyle/>
          <a:p>
            <a:pPr algn="ctr">
              <a:lnSpc>
                <a:spcPts val="12120"/>
              </a:lnSpc>
            </a:pPr>
            <a:r>
              <a:rPr lang="en-US" sz="12000">
                <a:solidFill>
                  <a:srgbClr val="010E3E"/>
                </a:solidFill>
                <a:latin typeface="Londrina Solid"/>
                <a:ea typeface="Londrina Solid"/>
                <a:cs typeface="Londrina Solid"/>
                <a:sym typeface="Londrina Solid"/>
              </a:rPr>
              <a:t>18 DAYS</a:t>
            </a:r>
          </a:p>
        </p:txBody>
      </p:sp>
      <p:sp>
        <p:nvSpPr>
          <p:cNvPr id="7" name="Freeform 7"/>
          <p:cNvSpPr/>
          <p:nvPr/>
        </p:nvSpPr>
        <p:spPr>
          <a:xfrm>
            <a:off x="9453925" y="1611036"/>
            <a:ext cx="7805375" cy="7209328"/>
          </a:xfrm>
          <a:custGeom>
            <a:avLst/>
            <a:gdLst/>
            <a:ahLst/>
            <a:cxnLst/>
            <a:rect l="l" t="t" r="r" b="b"/>
            <a:pathLst>
              <a:path w="7805375" h="7209328">
                <a:moveTo>
                  <a:pt x="0" y="0"/>
                </a:moveTo>
                <a:lnTo>
                  <a:pt x="7805375" y="0"/>
                </a:lnTo>
                <a:lnTo>
                  <a:pt x="7805375" y="7209329"/>
                </a:lnTo>
                <a:lnTo>
                  <a:pt x="0" y="72093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TextBox 8"/>
          <p:cNvSpPr txBox="1"/>
          <p:nvPr/>
        </p:nvSpPr>
        <p:spPr>
          <a:xfrm>
            <a:off x="3077672" y="3817870"/>
            <a:ext cx="5771378" cy="4206874"/>
          </a:xfrm>
          <a:prstGeom prst="rect">
            <a:avLst/>
          </a:prstGeom>
        </p:spPr>
        <p:txBody>
          <a:bodyPr lIns="0" tIns="0" rIns="0" bIns="0" rtlCol="0" anchor="t">
            <a:spAutoFit/>
          </a:bodyPr>
          <a:lstStyle/>
          <a:p>
            <a:pPr algn="ctr">
              <a:lnSpc>
                <a:spcPts val="11200"/>
              </a:lnSpc>
              <a:spcBef>
                <a:spcPct val="0"/>
              </a:spcBef>
            </a:pPr>
            <a:r>
              <a:rPr lang="en-US" sz="8000">
                <a:solidFill>
                  <a:srgbClr val="000000"/>
                </a:solidFill>
                <a:latin typeface="Amiko"/>
                <a:ea typeface="Amiko"/>
                <a:cs typeface="Amiko"/>
                <a:sym typeface="Amiko"/>
              </a:rPr>
              <a:t>Baby’s heart is beating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grpSp>
      <p:sp>
        <p:nvSpPr>
          <p:cNvPr id="5" name="Freeform 5"/>
          <p:cNvSpPr/>
          <p:nvPr/>
        </p:nvSpPr>
        <p:spPr>
          <a:xfrm>
            <a:off x="7280068" y="319391"/>
            <a:ext cx="9713594" cy="9713594"/>
          </a:xfrm>
          <a:custGeom>
            <a:avLst/>
            <a:gdLst/>
            <a:ahLst/>
            <a:cxnLst/>
            <a:rect l="l" t="t" r="r" b="b"/>
            <a:pathLst>
              <a:path w="9713594" h="9713594">
                <a:moveTo>
                  <a:pt x="0" y="0"/>
                </a:moveTo>
                <a:lnTo>
                  <a:pt x="9713594" y="0"/>
                </a:lnTo>
                <a:lnTo>
                  <a:pt x="9713594" y="9713594"/>
                </a:lnTo>
                <a:lnTo>
                  <a:pt x="0" y="97135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6" name="Group 6"/>
          <p:cNvGrpSpPr/>
          <p:nvPr/>
        </p:nvGrpSpPr>
        <p:grpSpPr>
          <a:xfrm>
            <a:off x="8017742" y="1327771"/>
            <a:ext cx="8238245" cy="7724338"/>
            <a:chOff x="0" y="-57150"/>
            <a:chExt cx="10984327" cy="10299116"/>
          </a:xfrm>
        </p:grpSpPr>
        <p:sp>
          <p:nvSpPr>
            <p:cNvPr id="7" name="TextBox 7"/>
            <p:cNvSpPr txBox="1"/>
            <p:nvPr/>
          </p:nvSpPr>
          <p:spPr>
            <a:xfrm>
              <a:off x="2874795" y="-57150"/>
              <a:ext cx="5234737" cy="808143"/>
            </a:xfrm>
            <a:prstGeom prst="rect">
              <a:avLst/>
            </a:prstGeom>
          </p:spPr>
          <p:txBody>
            <a:bodyPr lIns="0" tIns="0" rIns="0" bIns="0" rtlCol="0" anchor="t">
              <a:spAutoFit/>
            </a:bodyPr>
            <a:lstStyle/>
            <a:p>
              <a:pPr algn="ctr">
                <a:lnSpc>
                  <a:spcPts val="5180"/>
                </a:lnSpc>
                <a:spcBef>
                  <a:spcPct val="0"/>
                </a:spcBef>
              </a:pPr>
              <a:r>
                <a:rPr lang="en-US" sz="3700">
                  <a:solidFill>
                    <a:srgbClr val="000000"/>
                  </a:solidFill>
                  <a:latin typeface="Amiko"/>
                  <a:ea typeface="Amiko"/>
                  <a:cs typeface="Amiko"/>
                  <a:sym typeface="Amiko"/>
                </a:rPr>
                <a:t>1/2" long</a:t>
              </a:r>
            </a:p>
          </p:txBody>
        </p:sp>
        <p:sp>
          <p:nvSpPr>
            <p:cNvPr id="8" name="TextBox 8"/>
            <p:cNvSpPr txBox="1"/>
            <p:nvPr/>
          </p:nvSpPr>
          <p:spPr>
            <a:xfrm>
              <a:off x="1644577" y="909743"/>
              <a:ext cx="7695171"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Eyes have some color.</a:t>
              </a:r>
            </a:p>
          </p:txBody>
        </p:sp>
        <p:sp>
          <p:nvSpPr>
            <p:cNvPr id="9" name="TextBox 9"/>
            <p:cNvSpPr txBox="1"/>
            <p:nvPr/>
          </p:nvSpPr>
          <p:spPr>
            <a:xfrm>
              <a:off x="503993" y="1876636"/>
              <a:ext cx="9976339"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Hands and feet are developing.</a:t>
              </a:r>
            </a:p>
          </p:txBody>
        </p:sp>
        <p:sp>
          <p:nvSpPr>
            <p:cNvPr id="10" name="TextBox 10"/>
            <p:cNvSpPr txBox="1"/>
            <p:nvPr/>
          </p:nvSpPr>
          <p:spPr>
            <a:xfrm>
              <a:off x="1644577" y="2843530"/>
              <a:ext cx="7695171"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Brain is growing.</a:t>
              </a:r>
            </a:p>
          </p:txBody>
        </p:sp>
        <p:sp>
          <p:nvSpPr>
            <p:cNvPr id="11" name="TextBox 11"/>
            <p:cNvSpPr txBox="1"/>
            <p:nvPr/>
          </p:nvSpPr>
          <p:spPr>
            <a:xfrm>
              <a:off x="0" y="3810423"/>
              <a:ext cx="10984327" cy="1778264"/>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Appendix, pancreas, intestines are growing.</a:t>
              </a:r>
            </a:p>
          </p:txBody>
        </p:sp>
        <p:sp>
          <p:nvSpPr>
            <p:cNvPr id="12" name="TextBox 12"/>
            <p:cNvSpPr txBox="1"/>
            <p:nvPr/>
          </p:nvSpPr>
          <p:spPr>
            <a:xfrm>
              <a:off x="0" y="5653616"/>
              <a:ext cx="10984327" cy="1778264"/>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Blood vessels carry oxygen and nutrients.</a:t>
              </a:r>
            </a:p>
          </p:txBody>
        </p:sp>
        <p:sp>
          <p:nvSpPr>
            <p:cNvPr id="13" name="TextBox 13"/>
            <p:cNvSpPr txBox="1"/>
            <p:nvPr/>
          </p:nvSpPr>
          <p:spPr>
            <a:xfrm>
              <a:off x="1644577" y="7496809"/>
              <a:ext cx="7695171"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can hiccup.</a:t>
              </a:r>
            </a:p>
          </p:txBody>
        </p:sp>
        <p:sp>
          <p:nvSpPr>
            <p:cNvPr id="14" name="TextBox 14"/>
            <p:cNvSpPr txBox="1"/>
            <p:nvPr/>
          </p:nvSpPr>
          <p:spPr>
            <a:xfrm>
              <a:off x="1644577" y="8463702"/>
              <a:ext cx="7695171" cy="1778264"/>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starts to move and exercise muscles.</a:t>
              </a:r>
            </a:p>
          </p:txBody>
        </p:sp>
      </p:grpSp>
      <p:sp>
        <p:nvSpPr>
          <p:cNvPr id="15" name="TextBox 15"/>
          <p:cNvSpPr txBox="1"/>
          <p:nvPr/>
        </p:nvSpPr>
        <p:spPr>
          <a:xfrm>
            <a:off x="1028700" y="292732"/>
            <a:ext cx="4554670" cy="1644638"/>
          </a:xfrm>
          <a:prstGeom prst="rect">
            <a:avLst/>
          </a:prstGeom>
        </p:spPr>
        <p:txBody>
          <a:bodyPr lIns="0" tIns="0" rIns="0" bIns="0" rtlCol="0" anchor="t">
            <a:spAutoFit/>
          </a:bodyPr>
          <a:lstStyle/>
          <a:p>
            <a:pPr algn="l">
              <a:lnSpc>
                <a:spcPts val="13300"/>
              </a:lnSpc>
            </a:pPr>
            <a:r>
              <a:rPr lang="en-US" sz="9500" spc="475">
                <a:solidFill>
                  <a:srgbClr val="010E3E"/>
                </a:solidFill>
                <a:latin typeface="Londrina Solid"/>
                <a:ea typeface="Londrina Solid"/>
                <a:cs typeface="Londrina Solid"/>
                <a:sym typeface="Londrina Solid"/>
              </a:rPr>
              <a:t>7 WEEKS</a:t>
            </a:r>
          </a:p>
        </p:txBody>
      </p:sp>
      <p:sp>
        <p:nvSpPr>
          <p:cNvPr id="16" name="Freeform 16"/>
          <p:cNvSpPr/>
          <p:nvPr/>
        </p:nvSpPr>
        <p:spPr>
          <a:xfrm rot="-656715">
            <a:off x="1983072" y="1869892"/>
            <a:ext cx="5547712" cy="7786262"/>
          </a:xfrm>
          <a:custGeom>
            <a:avLst/>
            <a:gdLst/>
            <a:ahLst/>
            <a:cxnLst/>
            <a:rect l="l" t="t" r="r" b="b"/>
            <a:pathLst>
              <a:path w="5547712" h="7786262">
                <a:moveTo>
                  <a:pt x="0" y="0"/>
                </a:moveTo>
                <a:lnTo>
                  <a:pt x="5547712" y="0"/>
                </a:lnTo>
                <a:lnTo>
                  <a:pt x="5547712" y="7786262"/>
                </a:lnTo>
                <a:lnTo>
                  <a:pt x="0" y="778626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grpSp>
      <p:grpSp>
        <p:nvGrpSpPr>
          <p:cNvPr id="5" name="Group 5"/>
          <p:cNvGrpSpPr/>
          <p:nvPr/>
        </p:nvGrpSpPr>
        <p:grpSpPr>
          <a:xfrm>
            <a:off x="4448402" y="756836"/>
            <a:ext cx="12393962" cy="8833449"/>
            <a:chOff x="0" y="0"/>
            <a:chExt cx="3884630" cy="2768661"/>
          </a:xfrm>
        </p:grpSpPr>
        <p:sp>
          <p:nvSpPr>
            <p:cNvPr id="6" name="Freeform 6"/>
            <p:cNvSpPr/>
            <p:nvPr/>
          </p:nvSpPr>
          <p:spPr>
            <a:xfrm>
              <a:off x="0" y="0"/>
              <a:ext cx="3884630" cy="2768661"/>
            </a:xfrm>
            <a:custGeom>
              <a:avLst/>
              <a:gdLst/>
              <a:ahLst/>
              <a:cxnLst/>
              <a:rect l="l" t="t" r="r" b="b"/>
              <a:pathLst>
                <a:path w="3884630" h="2768661">
                  <a:moveTo>
                    <a:pt x="31857" y="0"/>
                  </a:moveTo>
                  <a:lnTo>
                    <a:pt x="3852773" y="0"/>
                  </a:lnTo>
                  <a:cubicBezTo>
                    <a:pt x="3870367" y="0"/>
                    <a:pt x="3884630" y="14263"/>
                    <a:pt x="3884630" y="31857"/>
                  </a:cubicBezTo>
                  <a:lnTo>
                    <a:pt x="3884630" y="2736804"/>
                  </a:lnTo>
                  <a:cubicBezTo>
                    <a:pt x="3884630" y="2745253"/>
                    <a:pt x="3881274" y="2753356"/>
                    <a:pt x="3875299" y="2759330"/>
                  </a:cubicBezTo>
                  <a:cubicBezTo>
                    <a:pt x="3869325" y="2765305"/>
                    <a:pt x="3861222" y="2768661"/>
                    <a:pt x="3852773" y="2768661"/>
                  </a:cubicBezTo>
                  <a:lnTo>
                    <a:pt x="31857" y="2768661"/>
                  </a:lnTo>
                  <a:cubicBezTo>
                    <a:pt x="14263" y="2768661"/>
                    <a:pt x="0" y="2754398"/>
                    <a:pt x="0" y="2736804"/>
                  </a:cubicBezTo>
                  <a:lnTo>
                    <a:pt x="0" y="31857"/>
                  </a:lnTo>
                  <a:cubicBezTo>
                    <a:pt x="0" y="14263"/>
                    <a:pt x="14263" y="0"/>
                    <a:pt x="31857" y="0"/>
                  </a:cubicBezTo>
                  <a:close/>
                </a:path>
              </a:pathLst>
            </a:custGeom>
            <a:solidFill>
              <a:srgbClr val="FFFFFF"/>
            </a:solidFill>
          </p:spPr>
          <p:txBody>
            <a:bodyPr/>
            <a:lstStyle/>
            <a:p>
              <a:endParaRPr lang="en-US"/>
            </a:p>
          </p:txBody>
        </p:sp>
        <p:sp>
          <p:nvSpPr>
            <p:cNvPr id="7" name="TextBox 7"/>
            <p:cNvSpPr txBox="1"/>
            <p:nvPr/>
          </p:nvSpPr>
          <p:spPr>
            <a:xfrm>
              <a:off x="0" y="-47625"/>
              <a:ext cx="3884630" cy="2816286"/>
            </a:xfrm>
            <a:prstGeom prst="rect">
              <a:avLst/>
            </a:prstGeom>
          </p:spPr>
          <p:txBody>
            <a:bodyPr lIns="50800" tIns="50800" rIns="50800" bIns="50800" rtlCol="0" anchor="ctr"/>
            <a:lstStyle/>
            <a:p>
              <a:pPr algn="ctr">
                <a:lnSpc>
                  <a:spcPts val="2357"/>
                </a:lnSpc>
              </a:pPr>
              <a:endParaRPr/>
            </a:p>
          </p:txBody>
        </p:sp>
      </p:grpSp>
      <p:grpSp>
        <p:nvGrpSpPr>
          <p:cNvPr id="8" name="Group 8"/>
          <p:cNvGrpSpPr/>
          <p:nvPr/>
        </p:nvGrpSpPr>
        <p:grpSpPr>
          <a:xfrm>
            <a:off x="218667" y="2074086"/>
            <a:ext cx="5591874" cy="6957230"/>
            <a:chOff x="0" y="0"/>
            <a:chExt cx="1456431" cy="1812045"/>
          </a:xfrm>
        </p:grpSpPr>
        <p:sp>
          <p:nvSpPr>
            <p:cNvPr id="9" name="Freeform 9"/>
            <p:cNvSpPr/>
            <p:nvPr/>
          </p:nvSpPr>
          <p:spPr>
            <a:xfrm>
              <a:off x="0" y="0"/>
              <a:ext cx="1456431" cy="1812045"/>
            </a:xfrm>
            <a:custGeom>
              <a:avLst/>
              <a:gdLst/>
              <a:ahLst/>
              <a:cxnLst/>
              <a:rect l="l" t="t" r="r" b="b"/>
              <a:pathLst>
                <a:path w="1456431" h="1812045">
                  <a:moveTo>
                    <a:pt x="728216" y="0"/>
                  </a:moveTo>
                  <a:cubicBezTo>
                    <a:pt x="326033" y="0"/>
                    <a:pt x="0" y="405640"/>
                    <a:pt x="0" y="906023"/>
                  </a:cubicBezTo>
                  <a:cubicBezTo>
                    <a:pt x="0" y="1406405"/>
                    <a:pt x="326033" y="1812045"/>
                    <a:pt x="728216" y="1812045"/>
                  </a:cubicBezTo>
                  <a:cubicBezTo>
                    <a:pt x="1130398" y="1812045"/>
                    <a:pt x="1456431" y="1406405"/>
                    <a:pt x="1456431" y="906023"/>
                  </a:cubicBezTo>
                  <a:cubicBezTo>
                    <a:pt x="1456431" y="405640"/>
                    <a:pt x="1130398" y="0"/>
                    <a:pt x="728216" y="0"/>
                  </a:cubicBezTo>
                  <a:close/>
                </a:path>
              </a:pathLst>
            </a:custGeom>
            <a:solidFill>
              <a:srgbClr val="ACCCF5"/>
            </a:solidFill>
          </p:spPr>
          <p:txBody>
            <a:bodyPr/>
            <a:lstStyle/>
            <a:p>
              <a:endParaRPr lang="en-US"/>
            </a:p>
          </p:txBody>
        </p:sp>
        <p:sp>
          <p:nvSpPr>
            <p:cNvPr id="10" name="TextBox 10"/>
            <p:cNvSpPr txBox="1"/>
            <p:nvPr/>
          </p:nvSpPr>
          <p:spPr>
            <a:xfrm>
              <a:off x="136540" y="122254"/>
              <a:ext cx="1183351" cy="1519912"/>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218667" y="2074086"/>
            <a:ext cx="5591874" cy="6957230"/>
          </a:xfrm>
          <a:custGeom>
            <a:avLst/>
            <a:gdLst/>
            <a:ahLst/>
            <a:cxnLst/>
            <a:rect l="l" t="t" r="r" b="b"/>
            <a:pathLst>
              <a:path w="5591874" h="6957230">
                <a:moveTo>
                  <a:pt x="0" y="0"/>
                </a:moveTo>
                <a:lnTo>
                  <a:pt x="5591873" y="0"/>
                </a:lnTo>
                <a:lnTo>
                  <a:pt x="5591873" y="6957230"/>
                </a:lnTo>
                <a:lnTo>
                  <a:pt x="0" y="69572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TextBox 12"/>
          <p:cNvSpPr txBox="1"/>
          <p:nvPr/>
        </p:nvSpPr>
        <p:spPr>
          <a:xfrm>
            <a:off x="4603146" y="622358"/>
            <a:ext cx="12084473" cy="1451728"/>
          </a:xfrm>
          <a:prstGeom prst="rect">
            <a:avLst/>
          </a:prstGeom>
        </p:spPr>
        <p:txBody>
          <a:bodyPr lIns="0" tIns="0" rIns="0" bIns="0" rtlCol="0" anchor="t">
            <a:spAutoFit/>
          </a:bodyPr>
          <a:lstStyle/>
          <a:p>
            <a:pPr algn="ctr">
              <a:lnSpc>
                <a:spcPts val="11761"/>
              </a:lnSpc>
            </a:pPr>
            <a:r>
              <a:rPr lang="en-US" sz="8400">
                <a:solidFill>
                  <a:srgbClr val="010E3E"/>
                </a:solidFill>
                <a:latin typeface="Londrina Solid"/>
                <a:ea typeface="Londrina Solid"/>
                <a:cs typeface="Londrina Solid"/>
                <a:sym typeface="Londrina Solid"/>
              </a:rPr>
              <a:t>Baby John &amp; Baby Jesus</a:t>
            </a:r>
          </a:p>
        </p:txBody>
      </p:sp>
      <p:sp>
        <p:nvSpPr>
          <p:cNvPr id="13" name="TextBox 13"/>
          <p:cNvSpPr txBox="1"/>
          <p:nvPr/>
        </p:nvSpPr>
        <p:spPr>
          <a:xfrm>
            <a:off x="6221569" y="2315452"/>
            <a:ext cx="10224735" cy="2077492"/>
          </a:xfrm>
          <a:prstGeom prst="rect">
            <a:avLst/>
          </a:prstGeom>
        </p:spPr>
        <p:txBody>
          <a:bodyPr lIns="0" tIns="0" rIns="0" bIns="0" rtlCol="0" anchor="t">
            <a:spAutoFit/>
          </a:bodyPr>
          <a:lstStyle/>
          <a:p>
            <a:pPr algn="l">
              <a:lnSpc>
                <a:spcPts val="5427"/>
              </a:lnSpc>
              <a:spcBef>
                <a:spcPct val="0"/>
              </a:spcBef>
            </a:pPr>
            <a:r>
              <a:rPr lang="en-US" sz="3876" dirty="0">
                <a:solidFill>
                  <a:srgbClr val="000000"/>
                </a:solidFill>
                <a:latin typeface="Amiko"/>
                <a:ea typeface="Amiko"/>
                <a:cs typeface="Amiko"/>
                <a:sym typeface="Amiko"/>
              </a:rPr>
              <a:t>Elizabeth’s unborn baby, John, was aware of baby Jesus when Mary was carrying Him.</a:t>
            </a:r>
          </a:p>
        </p:txBody>
      </p:sp>
      <p:sp>
        <p:nvSpPr>
          <p:cNvPr id="14" name="TextBox 14"/>
          <p:cNvSpPr txBox="1"/>
          <p:nvPr/>
        </p:nvSpPr>
        <p:spPr>
          <a:xfrm>
            <a:off x="6188912" y="4634310"/>
            <a:ext cx="10224735" cy="2044656"/>
          </a:xfrm>
          <a:prstGeom prst="rect">
            <a:avLst/>
          </a:prstGeom>
        </p:spPr>
        <p:txBody>
          <a:bodyPr lIns="0" tIns="0" rIns="0" bIns="0" rtlCol="0" anchor="t">
            <a:spAutoFit/>
          </a:bodyPr>
          <a:lstStyle/>
          <a:p>
            <a:pPr algn="l">
              <a:lnSpc>
                <a:spcPts val="5427"/>
              </a:lnSpc>
              <a:spcBef>
                <a:spcPct val="0"/>
              </a:spcBef>
            </a:pPr>
            <a:r>
              <a:rPr lang="en-US" sz="3876" dirty="0">
                <a:solidFill>
                  <a:srgbClr val="000000"/>
                </a:solidFill>
                <a:latin typeface="Amiko"/>
                <a:ea typeface="Amiko"/>
                <a:cs typeface="Amiko"/>
                <a:sym typeface="Amiko"/>
              </a:rPr>
              <a:t>Luke 1:44- “As soon as the sound of your greeting reached my ears, the baby in my womb leaped for joy.”</a:t>
            </a:r>
          </a:p>
        </p:txBody>
      </p:sp>
      <p:sp>
        <p:nvSpPr>
          <p:cNvPr id="15" name="TextBox 15"/>
          <p:cNvSpPr txBox="1"/>
          <p:nvPr/>
        </p:nvSpPr>
        <p:spPr>
          <a:xfrm>
            <a:off x="6221569" y="7031530"/>
            <a:ext cx="10224735" cy="2044656"/>
          </a:xfrm>
          <a:prstGeom prst="rect">
            <a:avLst/>
          </a:prstGeom>
        </p:spPr>
        <p:txBody>
          <a:bodyPr lIns="0" tIns="0" rIns="0" bIns="0" rtlCol="0" anchor="t">
            <a:spAutoFit/>
          </a:bodyPr>
          <a:lstStyle/>
          <a:p>
            <a:pPr algn="l">
              <a:lnSpc>
                <a:spcPts val="5427"/>
              </a:lnSpc>
              <a:spcBef>
                <a:spcPct val="0"/>
              </a:spcBef>
            </a:pPr>
            <a:r>
              <a:rPr lang="en-US" sz="3876" dirty="0">
                <a:solidFill>
                  <a:srgbClr val="000000"/>
                </a:solidFill>
                <a:latin typeface="Amiko"/>
                <a:ea typeface="Amiko"/>
                <a:cs typeface="Amiko"/>
                <a:sym typeface="Amiko"/>
              </a:rPr>
              <a:t>Baby John already knew Jesus as his Savior at this age. God can grant faith even before a baby is born.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grpSp>
      <p:grpSp>
        <p:nvGrpSpPr>
          <p:cNvPr id="5" name="Group 5"/>
          <p:cNvGrpSpPr/>
          <p:nvPr/>
        </p:nvGrpSpPr>
        <p:grpSpPr>
          <a:xfrm>
            <a:off x="1765483" y="2686543"/>
            <a:ext cx="14752068" cy="5970410"/>
            <a:chOff x="0" y="0"/>
            <a:chExt cx="4384925" cy="1774653"/>
          </a:xfrm>
        </p:grpSpPr>
        <p:sp>
          <p:nvSpPr>
            <p:cNvPr id="6" name="Freeform 6"/>
            <p:cNvSpPr/>
            <p:nvPr/>
          </p:nvSpPr>
          <p:spPr>
            <a:xfrm>
              <a:off x="0" y="0"/>
              <a:ext cx="4384925" cy="1774653"/>
            </a:xfrm>
            <a:custGeom>
              <a:avLst/>
              <a:gdLst/>
              <a:ahLst/>
              <a:cxnLst/>
              <a:rect l="l" t="t" r="r" b="b"/>
              <a:pathLst>
                <a:path w="4384925" h="1774653">
                  <a:moveTo>
                    <a:pt x="26765" y="0"/>
                  </a:moveTo>
                  <a:lnTo>
                    <a:pt x="4358160" y="0"/>
                  </a:lnTo>
                  <a:cubicBezTo>
                    <a:pt x="4365259" y="0"/>
                    <a:pt x="4372066" y="2820"/>
                    <a:pt x="4377086" y="7839"/>
                  </a:cubicBezTo>
                  <a:cubicBezTo>
                    <a:pt x="4382105" y="12859"/>
                    <a:pt x="4384925" y="19666"/>
                    <a:pt x="4384925" y="26765"/>
                  </a:cubicBezTo>
                  <a:lnTo>
                    <a:pt x="4384925" y="1747888"/>
                  </a:lnTo>
                  <a:cubicBezTo>
                    <a:pt x="4384925" y="1754986"/>
                    <a:pt x="4382105" y="1761794"/>
                    <a:pt x="4377086" y="1766814"/>
                  </a:cubicBezTo>
                  <a:cubicBezTo>
                    <a:pt x="4372066" y="1771833"/>
                    <a:pt x="4365259" y="1774653"/>
                    <a:pt x="4358160" y="1774653"/>
                  </a:cubicBezTo>
                  <a:lnTo>
                    <a:pt x="26765" y="1774653"/>
                  </a:lnTo>
                  <a:cubicBezTo>
                    <a:pt x="19666" y="1774653"/>
                    <a:pt x="12859" y="1771833"/>
                    <a:pt x="7839" y="1766814"/>
                  </a:cubicBezTo>
                  <a:cubicBezTo>
                    <a:pt x="2820" y="1761794"/>
                    <a:pt x="0" y="1754986"/>
                    <a:pt x="0" y="1747888"/>
                  </a:cubicBezTo>
                  <a:lnTo>
                    <a:pt x="0" y="26765"/>
                  </a:lnTo>
                  <a:cubicBezTo>
                    <a:pt x="0" y="19666"/>
                    <a:pt x="2820" y="12859"/>
                    <a:pt x="7839" y="7839"/>
                  </a:cubicBezTo>
                  <a:cubicBezTo>
                    <a:pt x="12859" y="2820"/>
                    <a:pt x="19666" y="0"/>
                    <a:pt x="26765" y="0"/>
                  </a:cubicBezTo>
                  <a:close/>
                </a:path>
              </a:pathLst>
            </a:custGeom>
            <a:solidFill>
              <a:srgbClr val="FFFFFF"/>
            </a:solidFill>
          </p:spPr>
          <p:txBody>
            <a:bodyPr/>
            <a:lstStyle/>
            <a:p>
              <a:endParaRPr lang="en-US"/>
            </a:p>
          </p:txBody>
        </p:sp>
        <p:sp>
          <p:nvSpPr>
            <p:cNvPr id="7" name="TextBox 7"/>
            <p:cNvSpPr txBox="1"/>
            <p:nvPr/>
          </p:nvSpPr>
          <p:spPr>
            <a:xfrm>
              <a:off x="0" y="-47625"/>
              <a:ext cx="4384925" cy="1822278"/>
            </a:xfrm>
            <a:prstGeom prst="rect">
              <a:avLst/>
            </a:prstGeom>
          </p:spPr>
          <p:txBody>
            <a:bodyPr lIns="50800" tIns="50800" rIns="50800" bIns="50800" rtlCol="0" anchor="ctr"/>
            <a:lstStyle/>
            <a:p>
              <a:pPr algn="ctr">
                <a:lnSpc>
                  <a:spcPts val="2357"/>
                </a:lnSpc>
              </a:pPr>
              <a:endParaRPr/>
            </a:p>
          </p:txBody>
        </p:sp>
      </p:grpSp>
      <p:sp>
        <p:nvSpPr>
          <p:cNvPr id="8" name="Freeform 8"/>
          <p:cNvSpPr/>
          <p:nvPr/>
        </p:nvSpPr>
        <p:spPr>
          <a:xfrm>
            <a:off x="5789892" y="3437331"/>
            <a:ext cx="3351626" cy="4468834"/>
          </a:xfrm>
          <a:custGeom>
            <a:avLst/>
            <a:gdLst/>
            <a:ahLst/>
            <a:cxnLst/>
            <a:rect l="l" t="t" r="r" b="b"/>
            <a:pathLst>
              <a:path w="3351626" h="4468834">
                <a:moveTo>
                  <a:pt x="0" y="0"/>
                </a:moveTo>
                <a:lnTo>
                  <a:pt x="3351625" y="0"/>
                </a:lnTo>
                <a:lnTo>
                  <a:pt x="3351625" y="4468834"/>
                </a:lnTo>
                <a:lnTo>
                  <a:pt x="0" y="4468834"/>
                </a:lnTo>
                <a:lnTo>
                  <a:pt x="0" y="0"/>
                </a:lnTo>
                <a:close/>
              </a:path>
            </a:pathLst>
          </a:custGeom>
          <a:blipFill>
            <a:blip r:embed="rId4"/>
            <a:stretch>
              <a:fillRect/>
            </a:stretch>
          </a:blipFill>
        </p:spPr>
        <p:txBody>
          <a:bodyPr/>
          <a:lstStyle/>
          <a:p>
            <a:endParaRPr lang="en-US"/>
          </a:p>
        </p:txBody>
      </p:sp>
      <p:sp>
        <p:nvSpPr>
          <p:cNvPr id="9" name="Freeform 9"/>
          <p:cNvSpPr/>
          <p:nvPr/>
        </p:nvSpPr>
        <p:spPr>
          <a:xfrm>
            <a:off x="9141517" y="3437331"/>
            <a:ext cx="3351626" cy="4468834"/>
          </a:xfrm>
          <a:custGeom>
            <a:avLst/>
            <a:gdLst/>
            <a:ahLst/>
            <a:cxnLst/>
            <a:rect l="l" t="t" r="r" b="b"/>
            <a:pathLst>
              <a:path w="3351626" h="4468834">
                <a:moveTo>
                  <a:pt x="0" y="0"/>
                </a:moveTo>
                <a:lnTo>
                  <a:pt x="3351626" y="0"/>
                </a:lnTo>
                <a:lnTo>
                  <a:pt x="3351626" y="4468834"/>
                </a:lnTo>
                <a:lnTo>
                  <a:pt x="0" y="4468834"/>
                </a:lnTo>
                <a:lnTo>
                  <a:pt x="0" y="0"/>
                </a:lnTo>
                <a:close/>
              </a:path>
            </a:pathLst>
          </a:custGeom>
          <a:blipFill>
            <a:blip r:embed="rId5"/>
            <a:stretch>
              <a:fillRect/>
            </a:stretch>
          </a:blipFill>
        </p:spPr>
        <p:txBody>
          <a:bodyPr/>
          <a:lstStyle/>
          <a:p>
            <a:endParaRPr lang="en-US"/>
          </a:p>
        </p:txBody>
      </p:sp>
      <p:sp>
        <p:nvSpPr>
          <p:cNvPr id="10" name="Freeform 10"/>
          <p:cNvSpPr/>
          <p:nvPr/>
        </p:nvSpPr>
        <p:spPr>
          <a:xfrm>
            <a:off x="2438266" y="3437331"/>
            <a:ext cx="3351626" cy="4468834"/>
          </a:xfrm>
          <a:custGeom>
            <a:avLst/>
            <a:gdLst/>
            <a:ahLst/>
            <a:cxnLst/>
            <a:rect l="l" t="t" r="r" b="b"/>
            <a:pathLst>
              <a:path w="3351626" h="4468834">
                <a:moveTo>
                  <a:pt x="0" y="0"/>
                </a:moveTo>
                <a:lnTo>
                  <a:pt x="3351626" y="0"/>
                </a:lnTo>
                <a:lnTo>
                  <a:pt x="3351626" y="4468834"/>
                </a:lnTo>
                <a:lnTo>
                  <a:pt x="0" y="4468834"/>
                </a:lnTo>
                <a:lnTo>
                  <a:pt x="0" y="0"/>
                </a:lnTo>
                <a:close/>
              </a:path>
            </a:pathLst>
          </a:custGeom>
          <a:blipFill>
            <a:blip r:embed="rId6"/>
            <a:stretch>
              <a:fillRect/>
            </a:stretch>
          </a:blipFill>
        </p:spPr>
        <p:txBody>
          <a:bodyPr/>
          <a:lstStyle/>
          <a:p>
            <a:endParaRPr lang="en-US"/>
          </a:p>
        </p:txBody>
      </p:sp>
      <p:sp>
        <p:nvSpPr>
          <p:cNvPr id="11" name="Freeform 11"/>
          <p:cNvSpPr/>
          <p:nvPr/>
        </p:nvSpPr>
        <p:spPr>
          <a:xfrm>
            <a:off x="12493143" y="3437331"/>
            <a:ext cx="3356591" cy="4468834"/>
          </a:xfrm>
          <a:custGeom>
            <a:avLst/>
            <a:gdLst/>
            <a:ahLst/>
            <a:cxnLst/>
            <a:rect l="l" t="t" r="r" b="b"/>
            <a:pathLst>
              <a:path w="3356591" h="4468834">
                <a:moveTo>
                  <a:pt x="0" y="0"/>
                </a:moveTo>
                <a:lnTo>
                  <a:pt x="3356591" y="0"/>
                </a:lnTo>
                <a:lnTo>
                  <a:pt x="3356591" y="4468834"/>
                </a:lnTo>
                <a:lnTo>
                  <a:pt x="0" y="4468834"/>
                </a:lnTo>
                <a:lnTo>
                  <a:pt x="0" y="0"/>
                </a:lnTo>
                <a:close/>
              </a:path>
            </a:pathLst>
          </a:custGeom>
          <a:blipFill>
            <a:blip r:embed="rId7"/>
            <a:stretch>
              <a:fillRect/>
            </a:stretch>
          </a:blipFill>
        </p:spPr>
        <p:txBody>
          <a:bodyPr/>
          <a:lstStyle/>
          <a:p>
            <a:endParaRPr lang="en-US"/>
          </a:p>
        </p:txBody>
      </p:sp>
      <p:sp>
        <p:nvSpPr>
          <p:cNvPr id="12" name="TextBox 12"/>
          <p:cNvSpPr txBox="1"/>
          <p:nvPr/>
        </p:nvSpPr>
        <p:spPr>
          <a:xfrm>
            <a:off x="1684258" y="114237"/>
            <a:ext cx="14919484" cy="2572306"/>
          </a:xfrm>
          <a:prstGeom prst="rect">
            <a:avLst/>
          </a:prstGeom>
        </p:spPr>
        <p:txBody>
          <a:bodyPr lIns="0" tIns="0" rIns="0" bIns="0" rtlCol="0" anchor="t">
            <a:spAutoFit/>
          </a:bodyPr>
          <a:lstStyle/>
          <a:p>
            <a:pPr algn="ctr">
              <a:lnSpc>
                <a:spcPts val="20969"/>
              </a:lnSpc>
            </a:pPr>
            <a:r>
              <a:rPr lang="en-US" sz="14978">
                <a:solidFill>
                  <a:srgbClr val="010E3E"/>
                </a:solidFill>
                <a:latin typeface="Londrina Solid"/>
                <a:ea typeface="Londrina Solid"/>
                <a:cs typeface="Londrina Solid"/>
                <a:sym typeface="Londrina Solid"/>
              </a:rPr>
              <a:t>7, 8, 9, and 10 weeks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grpSp>
      <p:sp>
        <p:nvSpPr>
          <p:cNvPr id="5" name="TextBox 5"/>
          <p:cNvSpPr txBox="1"/>
          <p:nvPr/>
        </p:nvSpPr>
        <p:spPr>
          <a:xfrm>
            <a:off x="12221126" y="292732"/>
            <a:ext cx="4912719" cy="1644638"/>
          </a:xfrm>
          <a:prstGeom prst="rect">
            <a:avLst/>
          </a:prstGeom>
        </p:spPr>
        <p:txBody>
          <a:bodyPr lIns="0" tIns="0" rIns="0" bIns="0" rtlCol="0" anchor="t">
            <a:spAutoFit/>
          </a:bodyPr>
          <a:lstStyle/>
          <a:p>
            <a:pPr algn="r">
              <a:lnSpc>
                <a:spcPts val="13300"/>
              </a:lnSpc>
            </a:pPr>
            <a:r>
              <a:rPr lang="en-US" sz="9500" spc="475">
                <a:solidFill>
                  <a:srgbClr val="010E3E"/>
                </a:solidFill>
                <a:latin typeface="Londrina Solid"/>
                <a:ea typeface="Londrina Solid"/>
                <a:cs typeface="Londrina Solid"/>
                <a:sym typeface="Londrina Solid"/>
              </a:rPr>
              <a:t>12 WEEKS</a:t>
            </a:r>
          </a:p>
        </p:txBody>
      </p:sp>
      <p:sp>
        <p:nvSpPr>
          <p:cNvPr id="6" name="Freeform 6"/>
          <p:cNvSpPr/>
          <p:nvPr/>
        </p:nvSpPr>
        <p:spPr>
          <a:xfrm>
            <a:off x="1303417" y="286703"/>
            <a:ext cx="9713594" cy="9713594"/>
          </a:xfrm>
          <a:custGeom>
            <a:avLst/>
            <a:gdLst/>
            <a:ahLst/>
            <a:cxnLst/>
            <a:rect l="l" t="t" r="r" b="b"/>
            <a:pathLst>
              <a:path w="9713594" h="9713594">
                <a:moveTo>
                  <a:pt x="0" y="0"/>
                </a:moveTo>
                <a:lnTo>
                  <a:pt x="9713594" y="0"/>
                </a:lnTo>
                <a:lnTo>
                  <a:pt x="9713594" y="9713594"/>
                </a:lnTo>
                <a:lnTo>
                  <a:pt x="0" y="97135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7" name="Group 7"/>
          <p:cNvGrpSpPr/>
          <p:nvPr/>
        </p:nvGrpSpPr>
        <p:grpSpPr>
          <a:xfrm>
            <a:off x="2041092" y="1407895"/>
            <a:ext cx="8238245" cy="7498713"/>
            <a:chOff x="0" y="-57150"/>
            <a:chExt cx="10984327" cy="9998284"/>
          </a:xfrm>
        </p:grpSpPr>
        <p:sp>
          <p:nvSpPr>
            <p:cNvPr id="8" name="TextBox 8"/>
            <p:cNvSpPr txBox="1"/>
            <p:nvPr/>
          </p:nvSpPr>
          <p:spPr>
            <a:xfrm>
              <a:off x="2874795" y="-57150"/>
              <a:ext cx="5234737" cy="808143"/>
            </a:xfrm>
            <a:prstGeom prst="rect">
              <a:avLst/>
            </a:prstGeom>
          </p:spPr>
          <p:txBody>
            <a:bodyPr lIns="0" tIns="0" rIns="0" bIns="0" rtlCol="0" anchor="t">
              <a:spAutoFit/>
            </a:bodyPr>
            <a:lstStyle/>
            <a:p>
              <a:pPr algn="ctr">
                <a:lnSpc>
                  <a:spcPts val="5180"/>
                </a:lnSpc>
                <a:spcBef>
                  <a:spcPct val="0"/>
                </a:spcBef>
              </a:pPr>
              <a:r>
                <a:rPr lang="en-US" sz="3700">
                  <a:solidFill>
                    <a:srgbClr val="000000"/>
                  </a:solidFill>
                  <a:latin typeface="Amiko"/>
                  <a:ea typeface="Amiko"/>
                  <a:cs typeface="Amiko"/>
                  <a:sym typeface="Amiko"/>
                </a:rPr>
                <a:t>Size of a lime</a:t>
              </a:r>
            </a:p>
          </p:txBody>
        </p:sp>
        <p:sp>
          <p:nvSpPr>
            <p:cNvPr id="9" name="TextBox 9"/>
            <p:cNvSpPr txBox="1"/>
            <p:nvPr/>
          </p:nvSpPr>
          <p:spPr>
            <a:xfrm>
              <a:off x="1644577" y="1020753"/>
              <a:ext cx="7695171" cy="1778264"/>
            </a:xfrm>
            <a:prstGeom prst="rect">
              <a:avLst/>
            </a:prstGeom>
          </p:spPr>
          <p:txBody>
            <a:bodyPr lIns="0" tIns="0" rIns="0" bIns="0" rtlCol="0" anchor="t">
              <a:spAutoFit/>
            </a:bodyPr>
            <a:lstStyle/>
            <a:p>
              <a:pPr algn="ctr">
                <a:lnSpc>
                  <a:spcPts val="5180"/>
                </a:lnSpc>
                <a:spcBef>
                  <a:spcPct val="0"/>
                </a:spcBef>
              </a:pPr>
              <a:r>
                <a:rPr lang="en-US" sz="3700">
                  <a:solidFill>
                    <a:srgbClr val="000000"/>
                  </a:solidFill>
                  <a:latin typeface="Amiko"/>
                  <a:ea typeface="Amiko"/>
                  <a:cs typeface="Amiko"/>
                  <a:sym typeface="Amiko"/>
                </a:rPr>
                <a:t>Fingers can open and close.</a:t>
              </a:r>
            </a:p>
          </p:txBody>
        </p:sp>
        <p:sp>
          <p:nvSpPr>
            <p:cNvPr id="10" name="TextBox 10"/>
            <p:cNvSpPr txBox="1"/>
            <p:nvPr/>
          </p:nvSpPr>
          <p:spPr>
            <a:xfrm>
              <a:off x="503993" y="2974957"/>
              <a:ext cx="9976339"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Toes can curl.</a:t>
              </a:r>
            </a:p>
          </p:txBody>
        </p:sp>
        <p:sp>
          <p:nvSpPr>
            <p:cNvPr id="11" name="TextBox 11"/>
            <p:cNvSpPr txBox="1"/>
            <p:nvPr/>
          </p:nvSpPr>
          <p:spPr>
            <a:xfrm>
              <a:off x="1644577" y="4052860"/>
              <a:ext cx="7695171"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can swallow.</a:t>
              </a:r>
            </a:p>
          </p:txBody>
        </p:sp>
        <p:sp>
          <p:nvSpPr>
            <p:cNvPr id="12" name="TextBox 12"/>
            <p:cNvSpPr txBox="1"/>
            <p:nvPr/>
          </p:nvSpPr>
          <p:spPr>
            <a:xfrm>
              <a:off x="403952" y="5130764"/>
              <a:ext cx="10176423" cy="1778264"/>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feels and responds to touch and pain.</a:t>
              </a:r>
            </a:p>
          </p:txBody>
        </p:sp>
        <p:sp>
          <p:nvSpPr>
            <p:cNvPr id="13" name="TextBox 13"/>
            <p:cNvSpPr txBox="1"/>
            <p:nvPr/>
          </p:nvSpPr>
          <p:spPr>
            <a:xfrm>
              <a:off x="0" y="7084968"/>
              <a:ext cx="10984327"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can smile.</a:t>
              </a:r>
            </a:p>
          </p:txBody>
        </p:sp>
        <p:sp>
          <p:nvSpPr>
            <p:cNvPr id="14" name="TextBox 14"/>
            <p:cNvSpPr txBox="1"/>
            <p:nvPr/>
          </p:nvSpPr>
          <p:spPr>
            <a:xfrm>
              <a:off x="1644577" y="8162870"/>
              <a:ext cx="7695171" cy="1778264"/>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can suck his or her thumb.</a:t>
              </a:r>
            </a:p>
          </p:txBody>
        </p:sp>
      </p:grpSp>
      <p:sp>
        <p:nvSpPr>
          <p:cNvPr id="15" name="Freeform 15"/>
          <p:cNvSpPr/>
          <p:nvPr/>
        </p:nvSpPr>
        <p:spPr>
          <a:xfrm rot="-1043143">
            <a:off x="9986028" y="2038598"/>
            <a:ext cx="6037305" cy="8356132"/>
          </a:xfrm>
          <a:custGeom>
            <a:avLst/>
            <a:gdLst/>
            <a:ahLst/>
            <a:cxnLst/>
            <a:rect l="l" t="t" r="r" b="b"/>
            <a:pathLst>
              <a:path w="6037305" h="8356132">
                <a:moveTo>
                  <a:pt x="0" y="0"/>
                </a:moveTo>
                <a:lnTo>
                  <a:pt x="6037306" y="0"/>
                </a:lnTo>
                <a:lnTo>
                  <a:pt x="6037306" y="8356132"/>
                </a:lnTo>
                <a:lnTo>
                  <a:pt x="0" y="835613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grpSp>
      <p:grpSp>
        <p:nvGrpSpPr>
          <p:cNvPr id="5" name="Group 5"/>
          <p:cNvGrpSpPr/>
          <p:nvPr/>
        </p:nvGrpSpPr>
        <p:grpSpPr>
          <a:xfrm>
            <a:off x="1987860" y="726775"/>
            <a:ext cx="14312281" cy="8833449"/>
            <a:chOff x="0" y="0"/>
            <a:chExt cx="4485887" cy="2768661"/>
          </a:xfrm>
        </p:grpSpPr>
        <p:sp>
          <p:nvSpPr>
            <p:cNvPr id="6" name="Freeform 6"/>
            <p:cNvSpPr/>
            <p:nvPr/>
          </p:nvSpPr>
          <p:spPr>
            <a:xfrm>
              <a:off x="0" y="0"/>
              <a:ext cx="4485887" cy="2768661"/>
            </a:xfrm>
            <a:custGeom>
              <a:avLst/>
              <a:gdLst/>
              <a:ahLst/>
              <a:cxnLst/>
              <a:rect l="l" t="t" r="r" b="b"/>
              <a:pathLst>
                <a:path w="4485887" h="2768661">
                  <a:moveTo>
                    <a:pt x="27587" y="0"/>
                  </a:moveTo>
                  <a:lnTo>
                    <a:pt x="4458300" y="0"/>
                  </a:lnTo>
                  <a:cubicBezTo>
                    <a:pt x="4473536" y="0"/>
                    <a:pt x="4485887" y="12351"/>
                    <a:pt x="4485887" y="27587"/>
                  </a:cubicBezTo>
                  <a:lnTo>
                    <a:pt x="4485887" y="2741074"/>
                  </a:lnTo>
                  <a:cubicBezTo>
                    <a:pt x="4485887" y="2748391"/>
                    <a:pt x="4482981" y="2755407"/>
                    <a:pt x="4477807" y="2760581"/>
                  </a:cubicBezTo>
                  <a:cubicBezTo>
                    <a:pt x="4472633" y="2765755"/>
                    <a:pt x="4465616" y="2768661"/>
                    <a:pt x="4458300" y="2768661"/>
                  </a:cubicBezTo>
                  <a:lnTo>
                    <a:pt x="27587" y="2768661"/>
                  </a:lnTo>
                  <a:cubicBezTo>
                    <a:pt x="12351" y="2768661"/>
                    <a:pt x="0" y="2756310"/>
                    <a:pt x="0" y="2741074"/>
                  </a:cubicBezTo>
                  <a:lnTo>
                    <a:pt x="0" y="27587"/>
                  </a:lnTo>
                  <a:cubicBezTo>
                    <a:pt x="0" y="12351"/>
                    <a:pt x="12351" y="0"/>
                    <a:pt x="27587" y="0"/>
                  </a:cubicBezTo>
                  <a:close/>
                </a:path>
              </a:pathLst>
            </a:custGeom>
            <a:solidFill>
              <a:srgbClr val="FFFFFF"/>
            </a:solidFill>
          </p:spPr>
          <p:txBody>
            <a:bodyPr/>
            <a:lstStyle/>
            <a:p>
              <a:endParaRPr lang="en-US"/>
            </a:p>
          </p:txBody>
        </p:sp>
        <p:sp>
          <p:nvSpPr>
            <p:cNvPr id="7" name="TextBox 7"/>
            <p:cNvSpPr txBox="1"/>
            <p:nvPr/>
          </p:nvSpPr>
          <p:spPr>
            <a:xfrm>
              <a:off x="0" y="-47625"/>
              <a:ext cx="4485887" cy="2816286"/>
            </a:xfrm>
            <a:prstGeom prst="rect">
              <a:avLst/>
            </a:prstGeom>
          </p:spPr>
          <p:txBody>
            <a:bodyPr lIns="50800" tIns="50800" rIns="50800" bIns="50800" rtlCol="0" anchor="ctr"/>
            <a:lstStyle/>
            <a:p>
              <a:pPr algn="ctr">
                <a:lnSpc>
                  <a:spcPts val="2357"/>
                </a:lnSpc>
              </a:pPr>
              <a:endParaRPr/>
            </a:p>
          </p:txBody>
        </p:sp>
      </p:grpSp>
      <p:sp>
        <p:nvSpPr>
          <p:cNvPr id="8" name="Freeform 8"/>
          <p:cNvSpPr/>
          <p:nvPr/>
        </p:nvSpPr>
        <p:spPr>
          <a:xfrm>
            <a:off x="4343864" y="3907465"/>
            <a:ext cx="9600272" cy="2472070"/>
          </a:xfrm>
          <a:custGeom>
            <a:avLst/>
            <a:gdLst/>
            <a:ahLst/>
            <a:cxnLst/>
            <a:rect l="l" t="t" r="r" b="b"/>
            <a:pathLst>
              <a:path w="9600272" h="2472070">
                <a:moveTo>
                  <a:pt x="0" y="0"/>
                </a:moveTo>
                <a:lnTo>
                  <a:pt x="9600272" y="0"/>
                </a:lnTo>
                <a:lnTo>
                  <a:pt x="9600272" y="2472070"/>
                </a:lnTo>
                <a:lnTo>
                  <a:pt x="0" y="24720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4031632" y="1305916"/>
            <a:ext cx="10224735" cy="2198370"/>
          </a:xfrm>
          <a:prstGeom prst="rect">
            <a:avLst/>
          </a:prstGeom>
        </p:spPr>
        <p:txBody>
          <a:bodyPr lIns="0" tIns="0" rIns="0" bIns="0" rtlCol="0" anchor="t">
            <a:spAutoFit/>
          </a:bodyPr>
          <a:lstStyle/>
          <a:p>
            <a:pPr algn="ctr">
              <a:lnSpc>
                <a:spcPts val="5880"/>
              </a:lnSpc>
              <a:spcBef>
                <a:spcPct val="0"/>
              </a:spcBef>
            </a:pPr>
            <a:r>
              <a:rPr lang="en-US" sz="4200">
                <a:solidFill>
                  <a:srgbClr val="000000"/>
                </a:solidFill>
                <a:latin typeface="Amiko"/>
                <a:ea typeface="Amiko"/>
                <a:cs typeface="Amiko"/>
                <a:sym typeface="Amiko"/>
              </a:rPr>
              <a:t>Psalm 139:13- “For you created my inmost being; you knit me together in my mother’s womb.”</a:t>
            </a:r>
          </a:p>
        </p:txBody>
      </p:sp>
      <p:sp>
        <p:nvSpPr>
          <p:cNvPr id="10" name="TextBox 10"/>
          <p:cNvSpPr txBox="1"/>
          <p:nvPr/>
        </p:nvSpPr>
        <p:spPr>
          <a:xfrm>
            <a:off x="4334596" y="6703385"/>
            <a:ext cx="9618807" cy="2198370"/>
          </a:xfrm>
          <a:prstGeom prst="rect">
            <a:avLst/>
          </a:prstGeom>
        </p:spPr>
        <p:txBody>
          <a:bodyPr lIns="0" tIns="0" rIns="0" bIns="0" rtlCol="0" anchor="t">
            <a:spAutoFit/>
          </a:bodyPr>
          <a:lstStyle/>
          <a:p>
            <a:pPr algn="ctr">
              <a:lnSpc>
                <a:spcPts val="5880"/>
              </a:lnSpc>
              <a:spcBef>
                <a:spcPct val="0"/>
              </a:spcBef>
            </a:pPr>
            <a:r>
              <a:rPr lang="en-US" sz="4200">
                <a:solidFill>
                  <a:srgbClr val="000000"/>
                </a:solidFill>
                <a:latin typeface="Amiko"/>
                <a:ea typeface="Amiko"/>
                <a:cs typeface="Amiko"/>
                <a:sym typeface="Amiko"/>
              </a:rPr>
              <a:t>All the parts of a baby are made with purpose by God. None of it is an accident.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1" y="1903053"/>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grpSp>
      <p:sp>
        <p:nvSpPr>
          <p:cNvPr id="5" name="Freeform 5"/>
          <p:cNvSpPr/>
          <p:nvPr/>
        </p:nvSpPr>
        <p:spPr>
          <a:xfrm>
            <a:off x="7280068" y="319391"/>
            <a:ext cx="9713594" cy="9713594"/>
          </a:xfrm>
          <a:custGeom>
            <a:avLst/>
            <a:gdLst/>
            <a:ahLst/>
            <a:cxnLst/>
            <a:rect l="l" t="t" r="r" b="b"/>
            <a:pathLst>
              <a:path w="9713594" h="9713594">
                <a:moveTo>
                  <a:pt x="0" y="0"/>
                </a:moveTo>
                <a:lnTo>
                  <a:pt x="9713594" y="0"/>
                </a:lnTo>
                <a:lnTo>
                  <a:pt x="9713594" y="9713594"/>
                </a:lnTo>
                <a:lnTo>
                  <a:pt x="0" y="97135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6" name="Group 6"/>
          <p:cNvGrpSpPr/>
          <p:nvPr/>
        </p:nvGrpSpPr>
        <p:grpSpPr>
          <a:xfrm>
            <a:off x="7898915" y="1799665"/>
            <a:ext cx="8357068" cy="7031165"/>
            <a:chOff x="-158435" y="290377"/>
            <a:chExt cx="11142756" cy="9374886"/>
          </a:xfrm>
        </p:grpSpPr>
        <p:sp>
          <p:nvSpPr>
            <p:cNvPr id="7" name="TextBox 7"/>
            <p:cNvSpPr txBox="1"/>
            <p:nvPr/>
          </p:nvSpPr>
          <p:spPr>
            <a:xfrm>
              <a:off x="2817348" y="290377"/>
              <a:ext cx="5234737" cy="808143"/>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Size of a banana</a:t>
              </a:r>
            </a:p>
          </p:txBody>
        </p:sp>
        <p:sp>
          <p:nvSpPr>
            <p:cNvPr id="8" name="TextBox 8"/>
            <p:cNvSpPr txBox="1"/>
            <p:nvPr/>
          </p:nvSpPr>
          <p:spPr>
            <a:xfrm>
              <a:off x="1644577" y="954453"/>
              <a:ext cx="7695171" cy="889132"/>
            </a:xfrm>
            <a:prstGeom prst="rect">
              <a:avLst/>
            </a:prstGeom>
          </p:spPr>
          <p:txBody>
            <a:bodyPr lIns="0" tIns="0" rIns="0" bIns="0" rtlCol="0" anchor="t">
              <a:spAutoFit/>
            </a:bodyPr>
            <a:lstStyle/>
            <a:p>
              <a:pPr algn="ctr">
                <a:lnSpc>
                  <a:spcPts val="5180"/>
                </a:lnSpc>
                <a:spcBef>
                  <a:spcPct val="0"/>
                </a:spcBef>
              </a:pPr>
              <a:endParaRPr lang="en-US" sz="3700" dirty="0">
                <a:solidFill>
                  <a:srgbClr val="000000"/>
                </a:solidFill>
                <a:latin typeface="Amiko"/>
                <a:ea typeface="Amiko"/>
                <a:cs typeface="Amiko"/>
                <a:sym typeface="Amiko"/>
              </a:endParaRPr>
            </a:p>
          </p:txBody>
        </p:sp>
        <p:sp>
          <p:nvSpPr>
            <p:cNvPr id="9" name="TextBox 9"/>
            <p:cNvSpPr txBox="1"/>
            <p:nvPr/>
          </p:nvSpPr>
          <p:spPr>
            <a:xfrm>
              <a:off x="503990" y="2535067"/>
              <a:ext cx="9976339" cy="808143"/>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Can make facial expressions</a:t>
              </a:r>
            </a:p>
          </p:txBody>
        </p:sp>
        <p:sp>
          <p:nvSpPr>
            <p:cNvPr id="10" name="TextBox 10"/>
            <p:cNvSpPr txBox="1"/>
            <p:nvPr/>
          </p:nvSpPr>
          <p:spPr>
            <a:xfrm>
              <a:off x="1486142" y="1412722"/>
              <a:ext cx="7695172"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Practices swallowing</a:t>
              </a:r>
            </a:p>
          </p:txBody>
        </p:sp>
        <p:sp>
          <p:nvSpPr>
            <p:cNvPr id="11" name="TextBox 11"/>
            <p:cNvSpPr txBox="1"/>
            <p:nvPr/>
          </p:nvSpPr>
          <p:spPr>
            <a:xfrm>
              <a:off x="-158435" y="3646181"/>
              <a:ext cx="10984325"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Over half-way through pregnancy</a:t>
              </a:r>
            </a:p>
          </p:txBody>
        </p:sp>
        <p:sp>
          <p:nvSpPr>
            <p:cNvPr id="12" name="TextBox 12"/>
            <p:cNvSpPr txBox="1"/>
            <p:nvPr/>
          </p:nvSpPr>
          <p:spPr>
            <a:xfrm>
              <a:off x="-5" y="4838283"/>
              <a:ext cx="10984326"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Taste buds are working.</a:t>
              </a:r>
            </a:p>
          </p:txBody>
        </p:sp>
        <p:sp>
          <p:nvSpPr>
            <p:cNvPr id="13" name="TextBox 13"/>
            <p:cNvSpPr txBox="1"/>
            <p:nvPr/>
          </p:nvSpPr>
          <p:spPr>
            <a:xfrm>
              <a:off x="820737" y="5912949"/>
              <a:ext cx="9195679" cy="1778264"/>
            </a:xfrm>
            <a:prstGeom prst="rect">
              <a:avLst/>
            </a:prstGeom>
          </p:spPr>
          <p:txBody>
            <a:bodyPr wrap="square"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Eyebrows and eyelashes are growing.</a:t>
              </a:r>
            </a:p>
          </p:txBody>
        </p:sp>
        <p:sp>
          <p:nvSpPr>
            <p:cNvPr id="14" name="TextBox 14"/>
            <p:cNvSpPr txBox="1"/>
            <p:nvPr/>
          </p:nvSpPr>
          <p:spPr>
            <a:xfrm>
              <a:off x="1789106" y="7886999"/>
              <a:ext cx="7291220" cy="1778264"/>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Can open and close eyes</a:t>
              </a:r>
            </a:p>
          </p:txBody>
        </p:sp>
      </p:grpSp>
      <p:sp>
        <p:nvSpPr>
          <p:cNvPr id="15" name="TextBox 15"/>
          <p:cNvSpPr txBox="1"/>
          <p:nvPr/>
        </p:nvSpPr>
        <p:spPr>
          <a:xfrm>
            <a:off x="1028700" y="292732"/>
            <a:ext cx="4995345" cy="1573316"/>
          </a:xfrm>
          <a:prstGeom prst="rect">
            <a:avLst/>
          </a:prstGeom>
        </p:spPr>
        <p:txBody>
          <a:bodyPr lIns="0" tIns="0" rIns="0" bIns="0" rtlCol="0" anchor="t">
            <a:spAutoFit/>
          </a:bodyPr>
          <a:lstStyle/>
          <a:p>
            <a:pPr algn="l">
              <a:lnSpc>
                <a:spcPts val="13300"/>
              </a:lnSpc>
            </a:pPr>
            <a:r>
              <a:rPr lang="en-US" sz="9500" spc="475" dirty="0">
                <a:solidFill>
                  <a:srgbClr val="010E3E"/>
                </a:solidFill>
                <a:latin typeface="Londrina Solid"/>
                <a:ea typeface="Londrina Solid"/>
                <a:cs typeface="Londrina Solid"/>
                <a:sym typeface="Londrina Solid"/>
              </a:rPr>
              <a:t>22 WEEKS</a:t>
            </a:r>
          </a:p>
        </p:txBody>
      </p:sp>
      <p:sp>
        <p:nvSpPr>
          <p:cNvPr id="16" name="Freeform 16"/>
          <p:cNvSpPr/>
          <p:nvPr/>
        </p:nvSpPr>
        <p:spPr>
          <a:xfrm rot="-432794">
            <a:off x="1401411" y="1801426"/>
            <a:ext cx="6711035" cy="8576402"/>
          </a:xfrm>
          <a:custGeom>
            <a:avLst/>
            <a:gdLst/>
            <a:ahLst/>
            <a:cxnLst/>
            <a:rect l="l" t="t" r="r" b="b"/>
            <a:pathLst>
              <a:path w="6711035" h="8576402">
                <a:moveTo>
                  <a:pt x="0" y="0"/>
                </a:moveTo>
                <a:lnTo>
                  <a:pt x="6711035" y="0"/>
                </a:lnTo>
                <a:lnTo>
                  <a:pt x="6711035" y="8576403"/>
                </a:lnTo>
                <a:lnTo>
                  <a:pt x="0" y="857640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grpSp>
      <p:grpSp>
        <p:nvGrpSpPr>
          <p:cNvPr id="5" name="Group 5"/>
          <p:cNvGrpSpPr/>
          <p:nvPr/>
        </p:nvGrpSpPr>
        <p:grpSpPr>
          <a:xfrm>
            <a:off x="1987860" y="726775"/>
            <a:ext cx="14312281" cy="8833449"/>
            <a:chOff x="0" y="0"/>
            <a:chExt cx="4485887" cy="2768661"/>
          </a:xfrm>
        </p:grpSpPr>
        <p:sp>
          <p:nvSpPr>
            <p:cNvPr id="6" name="Freeform 6"/>
            <p:cNvSpPr/>
            <p:nvPr/>
          </p:nvSpPr>
          <p:spPr>
            <a:xfrm>
              <a:off x="0" y="0"/>
              <a:ext cx="4485887" cy="2768661"/>
            </a:xfrm>
            <a:custGeom>
              <a:avLst/>
              <a:gdLst/>
              <a:ahLst/>
              <a:cxnLst/>
              <a:rect l="l" t="t" r="r" b="b"/>
              <a:pathLst>
                <a:path w="4485887" h="2768661">
                  <a:moveTo>
                    <a:pt x="27587" y="0"/>
                  </a:moveTo>
                  <a:lnTo>
                    <a:pt x="4458300" y="0"/>
                  </a:lnTo>
                  <a:cubicBezTo>
                    <a:pt x="4473536" y="0"/>
                    <a:pt x="4485887" y="12351"/>
                    <a:pt x="4485887" y="27587"/>
                  </a:cubicBezTo>
                  <a:lnTo>
                    <a:pt x="4485887" y="2741074"/>
                  </a:lnTo>
                  <a:cubicBezTo>
                    <a:pt x="4485887" y="2748391"/>
                    <a:pt x="4482981" y="2755407"/>
                    <a:pt x="4477807" y="2760581"/>
                  </a:cubicBezTo>
                  <a:cubicBezTo>
                    <a:pt x="4472633" y="2765755"/>
                    <a:pt x="4465616" y="2768661"/>
                    <a:pt x="4458300" y="2768661"/>
                  </a:cubicBezTo>
                  <a:lnTo>
                    <a:pt x="27587" y="2768661"/>
                  </a:lnTo>
                  <a:cubicBezTo>
                    <a:pt x="12351" y="2768661"/>
                    <a:pt x="0" y="2756310"/>
                    <a:pt x="0" y="2741074"/>
                  </a:cubicBezTo>
                  <a:lnTo>
                    <a:pt x="0" y="27587"/>
                  </a:lnTo>
                  <a:cubicBezTo>
                    <a:pt x="0" y="12351"/>
                    <a:pt x="12351" y="0"/>
                    <a:pt x="27587" y="0"/>
                  </a:cubicBezTo>
                  <a:close/>
                </a:path>
              </a:pathLst>
            </a:custGeom>
            <a:solidFill>
              <a:srgbClr val="FFFFFF"/>
            </a:solidFill>
          </p:spPr>
          <p:txBody>
            <a:bodyPr/>
            <a:lstStyle/>
            <a:p>
              <a:endParaRPr lang="en-US"/>
            </a:p>
          </p:txBody>
        </p:sp>
        <p:sp>
          <p:nvSpPr>
            <p:cNvPr id="7" name="TextBox 7"/>
            <p:cNvSpPr txBox="1"/>
            <p:nvPr/>
          </p:nvSpPr>
          <p:spPr>
            <a:xfrm>
              <a:off x="0" y="-47625"/>
              <a:ext cx="4485887" cy="2816286"/>
            </a:xfrm>
            <a:prstGeom prst="rect">
              <a:avLst/>
            </a:prstGeom>
          </p:spPr>
          <p:txBody>
            <a:bodyPr lIns="50800" tIns="50800" rIns="50800" bIns="50800" rtlCol="0" anchor="ctr"/>
            <a:lstStyle/>
            <a:p>
              <a:pPr algn="ctr">
                <a:lnSpc>
                  <a:spcPts val="2357"/>
                </a:lnSpc>
              </a:pPr>
              <a:endParaRPr/>
            </a:p>
          </p:txBody>
        </p:sp>
      </p:grpSp>
      <p:sp>
        <p:nvSpPr>
          <p:cNvPr id="8" name="Freeform 8"/>
          <p:cNvSpPr/>
          <p:nvPr/>
        </p:nvSpPr>
        <p:spPr>
          <a:xfrm>
            <a:off x="6323940" y="3365520"/>
            <a:ext cx="5640120" cy="2813010"/>
          </a:xfrm>
          <a:custGeom>
            <a:avLst/>
            <a:gdLst/>
            <a:ahLst/>
            <a:cxnLst/>
            <a:rect l="l" t="t" r="r" b="b"/>
            <a:pathLst>
              <a:path w="5640120" h="2813010">
                <a:moveTo>
                  <a:pt x="0" y="0"/>
                </a:moveTo>
                <a:lnTo>
                  <a:pt x="5640120" y="0"/>
                </a:lnTo>
                <a:lnTo>
                  <a:pt x="5640120" y="2813010"/>
                </a:lnTo>
                <a:lnTo>
                  <a:pt x="0" y="28130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2365331" y="962025"/>
            <a:ext cx="13557338" cy="1889760"/>
          </a:xfrm>
          <a:prstGeom prst="rect">
            <a:avLst/>
          </a:prstGeom>
        </p:spPr>
        <p:txBody>
          <a:bodyPr lIns="0" tIns="0" rIns="0" bIns="0" rtlCol="0" anchor="t">
            <a:spAutoFit/>
          </a:bodyPr>
          <a:lstStyle/>
          <a:p>
            <a:pPr algn="ctr">
              <a:lnSpc>
                <a:spcPts val="5040"/>
              </a:lnSpc>
              <a:spcBef>
                <a:spcPct val="0"/>
              </a:spcBef>
            </a:pPr>
            <a:r>
              <a:rPr lang="en-US" sz="3600">
                <a:solidFill>
                  <a:srgbClr val="000000"/>
                </a:solidFill>
                <a:latin typeface="Amiko"/>
                <a:ea typeface="Amiko"/>
                <a:cs typeface="Amiko"/>
                <a:sym typeface="Amiko"/>
              </a:rPr>
              <a:t>Psalm 139:14- “I praise you because I am fearfully and wonderfully made; your works are wonderful, I know that full well.”</a:t>
            </a:r>
          </a:p>
        </p:txBody>
      </p:sp>
      <p:sp>
        <p:nvSpPr>
          <p:cNvPr id="10" name="TextBox 10"/>
          <p:cNvSpPr txBox="1"/>
          <p:nvPr/>
        </p:nvSpPr>
        <p:spPr>
          <a:xfrm>
            <a:off x="2365331" y="6626205"/>
            <a:ext cx="13557338" cy="2564805"/>
          </a:xfrm>
          <a:prstGeom prst="rect">
            <a:avLst/>
          </a:prstGeom>
        </p:spPr>
        <p:txBody>
          <a:bodyPr lIns="0" tIns="0" rIns="0" bIns="0" rtlCol="0" anchor="t">
            <a:spAutoFit/>
          </a:bodyPr>
          <a:lstStyle/>
          <a:p>
            <a:pPr algn="ctr">
              <a:lnSpc>
                <a:spcPts val="5040"/>
              </a:lnSpc>
              <a:spcBef>
                <a:spcPct val="0"/>
              </a:spcBef>
            </a:pPr>
            <a:r>
              <a:rPr lang="en-US" sz="3600" dirty="0">
                <a:solidFill>
                  <a:srgbClr val="000000"/>
                </a:solidFill>
                <a:latin typeface="Amiko"/>
                <a:ea typeface="Amiko"/>
                <a:cs typeface="Amiko"/>
                <a:sym typeface="Amiko"/>
              </a:rPr>
              <a:t>We praise and thank God for making all of us with such care. Since God put so much care, time, and work into creating each baby, we want to take care of each baby, protect him or her, and thank God for the gift of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0" y="286703"/>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grpSp>
      <p:sp>
        <p:nvSpPr>
          <p:cNvPr id="5" name="TextBox 5"/>
          <p:cNvSpPr txBox="1"/>
          <p:nvPr/>
        </p:nvSpPr>
        <p:spPr>
          <a:xfrm>
            <a:off x="12221126" y="292732"/>
            <a:ext cx="4912719" cy="1644638"/>
          </a:xfrm>
          <a:prstGeom prst="rect">
            <a:avLst/>
          </a:prstGeom>
        </p:spPr>
        <p:txBody>
          <a:bodyPr lIns="0" tIns="0" rIns="0" bIns="0" rtlCol="0" anchor="t">
            <a:spAutoFit/>
          </a:bodyPr>
          <a:lstStyle/>
          <a:p>
            <a:pPr algn="r">
              <a:lnSpc>
                <a:spcPts val="13300"/>
              </a:lnSpc>
            </a:pPr>
            <a:r>
              <a:rPr lang="en-US" sz="9500" spc="475">
                <a:solidFill>
                  <a:srgbClr val="010E3E"/>
                </a:solidFill>
                <a:latin typeface="Londrina Solid"/>
                <a:ea typeface="Londrina Solid"/>
                <a:cs typeface="Londrina Solid"/>
                <a:sym typeface="Londrina Solid"/>
              </a:rPr>
              <a:t>26 WEEKS</a:t>
            </a:r>
          </a:p>
        </p:txBody>
      </p:sp>
      <p:sp>
        <p:nvSpPr>
          <p:cNvPr id="6" name="Freeform 6"/>
          <p:cNvSpPr/>
          <p:nvPr/>
        </p:nvSpPr>
        <p:spPr>
          <a:xfrm>
            <a:off x="1303417" y="286703"/>
            <a:ext cx="9713594" cy="9713594"/>
          </a:xfrm>
          <a:custGeom>
            <a:avLst/>
            <a:gdLst/>
            <a:ahLst/>
            <a:cxnLst/>
            <a:rect l="l" t="t" r="r" b="b"/>
            <a:pathLst>
              <a:path w="9713594" h="9713594">
                <a:moveTo>
                  <a:pt x="0" y="0"/>
                </a:moveTo>
                <a:lnTo>
                  <a:pt x="9713594" y="0"/>
                </a:lnTo>
                <a:lnTo>
                  <a:pt x="9713594" y="9713594"/>
                </a:lnTo>
                <a:lnTo>
                  <a:pt x="0" y="97135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7" name="Group 7"/>
          <p:cNvGrpSpPr/>
          <p:nvPr/>
        </p:nvGrpSpPr>
        <p:grpSpPr>
          <a:xfrm>
            <a:off x="2344055" y="2872314"/>
            <a:ext cx="7632317" cy="4560251"/>
            <a:chOff x="0" y="-57150"/>
            <a:chExt cx="10176423" cy="6080335"/>
          </a:xfrm>
        </p:grpSpPr>
        <p:sp>
          <p:nvSpPr>
            <p:cNvPr id="8" name="TextBox 8"/>
            <p:cNvSpPr txBox="1"/>
            <p:nvPr/>
          </p:nvSpPr>
          <p:spPr>
            <a:xfrm>
              <a:off x="628223" y="-57150"/>
              <a:ext cx="8919978" cy="808143"/>
            </a:xfrm>
            <a:prstGeom prst="rect">
              <a:avLst/>
            </a:prstGeom>
          </p:spPr>
          <p:txBody>
            <a:bodyPr lIns="0" tIns="0" rIns="0" bIns="0" rtlCol="0" anchor="t">
              <a:spAutoFit/>
            </a:bodyPr>
            <a:lstStyle/>
            <a:p>
              <a:pPr algn="ctr">
                <a:lnSpc>
                  <a:spcPts val="5180"/>
                </a:lnSpc>
                <a:spcBef>
                  <a:spcPct val="0"/>
                </a:spcBef>
              </a:pPr>
              <a:r>
                <a:rPr lang="en-US" sz="3700">
                  <a:solidFill>
                    <a:srgbClr val="000000"/>
                  </a:solidFill>
                  <a:latin typeface="Amiko"/>
                  <a:ea typeface="Amiko"/>
                  <a:cs typeface="Amiko"/>
                  <a:sym typeface="Amiko"/>
                </a:rPr>
                <a:t>Size of a head of cauliflower</a:t>
              </a:r>
            </a:p>
          </p:txBody>
        </p:sp>
        <p:sp>
          <p:nvSpPr>
            <p:cNvPr id="9" name="TextBox 9"/>
            <p:cNvSpPr txBox="1"/>
            <p:nvPr/>
          </p:nvSpPr>
          <p:spPr>
            <a:xfrm>
              <a:off x="620313" y="1240651"/>
              <a:ext cx="8935798"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Sweat glands are working.</a:t>
              </a:r>
            </a:p>
          </p:txBody>
        </p:sp>
        <p:sp>
          <p:nvSpPr>
            <p:cNvPr id="10" name="TextBox 10"/>
            <p:cNvSpPr txBox="1"/>
            <p:nvPr/>
          </p:nvSpPr>
          <p:spPr>
            <a:xfrm>
              <a:off x="100041" y="2538452"/>
              <a:ext cx="9976339"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can hear you.</a:t>
              </a:r>
            </a:p>
          </p:txBody>
        </p:sp>
        <p:sp>
          <p:nvSpPr>
            <p:cNvPr id="11" name="TextBox 11"/>
            <p:cNvSpPr txBox="1"/>
            <p:nvPr/>
          </p:nvSpPr>
          <p:spPr>
            <a:xfrm>
              <a:off x="1240625" y="3836253"/>
              <a:ext cx="7695171"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Lungs are developing.</a:t>
              </a:r>
            </a:p>
          </p:txBody>
        </p:sp>
        <p:sp>
          <p:nvSpPr>
            <p:cNvPr id="12" name="TextBox 12"/>
            <p:cNvSpPr txBox="1"/>
            <p:nvPr/>
          </p:nvSpPr>
          <p:spPr>
            <a:xfrm>
              <a:off x="0" y="5134053"/>
              <a:ext cx="10176423"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Immune system is developing.</a:t>
              </a:r>
            </a:p>
          </p:txBody>
        </p:sp>
      </p:grpSp>
      <p:sp>
        <p:nvSpPr>
          <p:cNvPr id="13" name="Freeform 13"/>
          <p:cNvSpPr/>
          <p:nvPr/>
        </p:nvSpPr>
        <p:spPr>
          <a:xfrm rot="-119548">
            <a:off x="9552353" y="1545087"/>
            <a:ext cx="6983800" cy="8465212"/>
          </a:xfrm>
          <a:custGeom>
            <a:avLst/>
            <a:gdLst/>
            <a:ahLst/>
            <a:cxnLst/>
            <a:rect l="l" t="t" r="r" b="b"/>
            <a:pathLst>
              <a:path w="6983800" h="8465212">
                <a:moveTo>
                  <a:pt x="0" y="0"/>
                </a:moveTo>
                <a:lnTo>
                  <a:pt x="6983800" y="0"/>
                </a:lnTo>
                <a:lnTo>
                  <a:pt x="6983800" y="8465213"/>
                </a:lnTo>
                <a:lnTo>
                  <a:pt x="0" y="84652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grpSp>
      <p:grpSp>
        <p:nvGrpSpPr>
          <p:cNvPr id="5" name="Group 5"/>
          <p:cNvGrpSpPr/>
          <p:nvPr/>
        </p:nvGrpSpPr>
        <p:grpSpPr>
          <a:xfrm>
            <a:off x="1987860" y="726775"/>
            <a:ext cx="14312281" cy="8833449"/>
            <a:chOff x="0" y="0"/>
            <a:chExt cx="4485887" cy="2768661"/>
          </a:xfrm>
        </p:grpSpPr>
        <p:sp>
          <p:nvSpPr>
            <p:cNvPr id="6" name="Freeform 6"/>
            <p:cNvSpPr/>
            <p:nvPr/>
          </p:nvSpPr>
          <p:spPr>
            <a:xfrm>
              <a:off x="0" y="0"/>
              <a:ext cx="4485887" cy="2768661"/>
            </a:xfrm>
            <a:custGeom>
              <a:avLst/>
              <a:gdLst/>
              <a:ahLst/>
              <a:cxnLst/>
              <a:rect l="l" t="t" r="r" b="b"/>
              <a:pathLst>
                <a:path w="4485887" h="2768661">
                  <a:moveTo>
                    <a:pt x="27587" y="0"/>
                  </a:moveTo>
                  <a:lnTo>
                    <a:pt x="4458300" y="0"/>
                  </a:lnTo>
                  <a:cubicBezTo>
                    <a:pt x="4473536" y="0"/>
                    <a:pt x="4485887" y="12351"/>
                    <a:pt x="4485887" y="27587"/>
                  </a:cubicBezTo>
                  <a:lnTo>
                    <a:pt x="4485887" y="2741074"/>
                  </a:lnTo>
                  <a:cubicBezTo>
                    <a:pt x="4485887" y="2748391"/>
                    <a:pt x="4482981" y="2755407"/>
                    <a:pt x="4477807" y="2760581"/>
                  </a:cubicBezTo>
                  <a:cubicBezTo>
                    <a:pt x="4472633" y="2765755"/>
                    <a:pt x="4465616" y="2768661"/>
                    <a:pt x="4458300" y="2768661"/>
                  </a:cubicBezTo>
                  <a:lnTo>
                    <a:pt x="27587" y="2768661"/>
                  </a:lnTo>
                  <a:cubicBezTo>
                    <a:pt x="12351" y="2768661"/>
                    <a:pt x="0" y="2756310"/>
                    <a:pt x="0" y="2741074"/>
                  </a:cubicBezTo>
                  <a:lnTo>
                    <a:pt x="0" y="27587"/>
                  </a:lnTo>
                  <a:cubicBezTo>
                    <a:pt x="0" y="12351"/>
                    <a:pt x="12351" y="0"/>
                    <a:pt x="27587" y="0"/>
                  </a:cubicBezTo>
                  <a:close/>
                </a:path>
              </a:pathLst>
            </a:custGeom>
            <a:solidFill>
              <a:srgbClr val="FFFFFF"/>
            </a:solidFill>
          </p:spPr>
          <p:txBody>
            <a:bodyPr/>
            <a:lstStyle/>
            <a:p>
              <a:endParaRPr lang="en-US"/>
            </a:p>
          </p:txBody>
        </p:sp>
        <p:sp>
          <p:nvSpPr>
            <p:cNvPr id="7" name="TextBox 7"/>
            <p:cNvSpPr txBox="1"/>
            <p:nvPr/>
          </p:nvSpPr>
          <p:spPr>
            <a:xfrm>
              <a:off x="0" y="-47625"/>
              <a:ext cx="4485887" cy="2816286"/>
            </a:xfrm>
            <a:prstGeom prst="rect">
              <a:avLst/>
            </a:prstGeom>
          </p:spPr>
          <p:txBody>
            <a:bodyPr lIns="50800" tIns="50800" rIns="50800" bIns="50800" rtlCol="0" anchor="ctr"/>
            <a:lstStyle/>
            <a:p>
              <a:pPr algn="ctr">
                <a:lnSpc>
                  <a:spcPts val="2357"/>
                </a:lnSpc>
              </a:pPr>
              <a:endParaRPr/>
            </a:p>
          </p:txBody>
        </p:sp>
      </p:grpSp>
      <p:sp>
        <p:nvSpPr>
          <p:cNvPr id="8" name="Freeform 8"/>
          <p:cNvSpPr/>
          <p:nvPr/>
        </p:nvSpPr>
        <p:spPr>
          <a:xfrm>
            <a:off x="5486400" y="4483227"/>
            <a:ext cx="7315200" cy="2596896"/>
          </a:xfrm>
          <a:custGeom>
            <a:avLst/>
            <a:gdLst/>
            <a:ahLst/>
            <a:cxnLst/>
            <a:rect l="l" t="t" r="r" b="b"/>
            <a:pathLst>
              <a:path w="7315200" h="2596896">
                <a:moveTo>
                  <a:pt x="0" y="0"/>
                </a:moveTo>
                <a:lnTo>
                  <a:pt x="7315200" y="0"/>
                </a:lnTo>
                <a:lnTo>
                  <a:pt x="7315200" y="2596896"/>
                </a:lnTo>
                <a:lnTo>
                  <a:pt x="0" y="25968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2365331" y="962025"/>
            <a:ext cx="13557338" cy="3166110"/>
          </a:xfrm>
          <a:prstGeom prst="rect">
            <a:avLst/>
          </a:prstGeom>
        </p:spPr>
        <p:txBody>
          <a:bodyPr lIns="0" tIns="0" rIns="0" bIns="0" rtlCol="0" anchor="t">
            <a:spAutoFit/>
          </a:bodyPr>
          <a:lstStyle/>
          <a:p>
            <a:pPr algn="ctr">
              <a:lnSpc>
                <a:spcPts val="5040"/>
              </a:lnSpc>
              <a:spcBef>
                <a:spcPct val="0"/>
              </a:spcBef>
            </a:pPr>
            <a:r>
              <a:rPr lang="en-US" sz="3600">
                <a:solidFill>
                  <a:srgbClr val="000000"/>
                </a:solidFill>
                <a:latin typeface="Amiko"/>
                <a:ea typeface="Amiko"/>
                <a:cs typeface="Amiko"/>
                <a:sym typeface="Amiko"/>
              </a:rPr>
              <a:t>Psalm 139:14- “My frame was not hidden from you when I was made in the secret place. When I was woven together in the depths of the earth, your eyes saw my unformed body. All the days ordained for me were written in your book before one of them came to be.”</a:t>
            </a:r>
          </a:p>
        </p:txBody>
      </p:sp>
      <p:sp>
        <p:nvSpPr>
          <p:cNvPr id="10" name="TextBox 10"/>
          <p:cNvSpPr txBox="1"/>
          <p:nvPr/>
        </p:nvSpPr>
        <p:spPr>
          <a:xfrm>
            <a:off x="2365331" y="7368540"/>
            <a:ext cx="13557338" cy="1923604"/>
          </a:xfrm>
          <a:prstGeom prst="rect">
            <a:avLst/>
          </a:prstGeom>
        </p:spPr>
        <p:txBody>
          <a:bodyPr lIns="0" tIns="0" rIns="0" bIns="0" rtlCol="0" anchor="t">
            <a:spAutoFit/>
          </a:bodyPr>
          <a:lstStyle/>
          <a:p>
            <a:pPr algn="ctr">
              <a:lnSpc>
                <a:spcPts val="5040"/>
              </a:lnSpc>
              <a:spcBef>
                <a:spcPct val="0"/>
              </a:spcBef>
            </a:pPr>
            <a:r>
              <a:rPr lang="en-US" sz="3600" dirty="0">
                <a:solidFill>
                  <a:srgbClr val="000000"/>
                </a:solidFill>
                <a:latin typeface="Amiko"/>
                <a:ea typeface="Amiko"/>
                <a:cs typeface="Amiko"/>
                <a:sym typeface="Amiko"/>
              </a:rPr>
              <a:t>God has each person’s life planned - “written in His Book” - before that life ever began. That is how well He cares for and knows each person.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4"/>
              <a:stretch>
                <a:fillRect r="-10058"/>
              </a:stretch>
            </a:blipFill>
          </p:spPr>
          <p:txBody>
            <a:bodyPr/>
            <a:lstStyle/>
            <a:p>
              <a:endParaRPr lang="en-US"/>
            </a:p>
          </p:txBody>
        </p:sp>
      </p:grpSp>
      <p:sp>
        <p:nvSpPr>
          <p:cNvPr id="5" name="Freeform 5"/>
          <p:cNvSpPr/>
          <p:nvPr/>
        </p:nvSpPr>
        <p:spPr>
          <a:xfrm>
            <a:off x="7280068" y="319391"/>
            <a:ext cx="9713594" cy="9713594"/>
          </a:xfrm>
          <a:custGeom>
            <a:avLst/>
            <a:gdLst/>
            <a:ahLst/>
            <a:cxnLst/>
            <a:rect l="l" t="t" r="r" b="b"/>
            <a:pathLst>
              <a:path w="9713594" h="9713594">
                <a:moveTo>
                  <a:pt x="0" y="0"/>
                </a:moveTo>
                <a:lnTo>
                  <a:pt x="9713594" y="0"/>
                </a:lnTo>
                <a:lnTo>
                  <a:pt x="9713594" y="9713594"/>
                </a:lnTo>
                <a:lnTo>
                  <a:pt x="0" y="97135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6" name="Group 6"/>
          <p:cNvGrpSpPr/>
          <p:nvPr/>
        </p:nvGrpSpPr>
        <p:grpSpPr>
          <a:xfrm>
            <a:off x="8017742" y="2490048"/>
            <a:ext cx="8238245" cy="5390160"/>
            <a:chOff x="0" y="-57150"/>
            <a:chExt cx="10984327" cy="7186879"/>
          </a:xfrm>
        </p:grpSpPr>
        <p:sp>
          <p:nvSpPr>
            <p:cNvPr id="7" name="TextBox 7"/>
            <p:cNvSpPr txBox="1"/>
            <p:nvPr/>
          </p:nvSpPr>
          <p:spPr>
            <a:xfrm>
              <a:off x="1809831" y="-57150"/>
              <a:ext cx="7364665" cy="808143"/>
            </a:xfrm>
            <a:prstGeom prst="rect">
              <a:avLst/>
            </a:prstGeom>
          </p:spPr>
          <p:txBody>
            <a:bodyPr lIns="0" tIns="0" rIns="0" bIns="0" rtlCol="0" anchor="t">
              <a:spAutoFit/>
            </a:bodyPr>
            <a:lstStyle/>
            <a:p>
              <a:pPr algn="ctr">
                <a:lnSpc>
                  <a:spcPts val="5180"/>
                </a:lnSpc>
                <a:spcBef>
                  <a:spcPct val="0"/>
                </a:spcBef>
              </a:pPr>
              <a:r>
                <a:rPr lang="en-US" sz="3700">
                  <a:solidFill>
                    <a:srgbClr val="000000"/>
                  </a:solidFill>
                  <a:latin typeface="Amiko"/>
                  <a:ea typeface="Amiko"/>
                  <a:cs typeface="Amiko"/>
                  <a:sym typeface="Amiko"/>
                </a:rPr>
                <a:t>Size of a large cabbage</a:t>
              </a:r>
            </a:p>
          </p:txBody>
        </p:sp>
        <p:sp>
          <p:nvSpPr>
            <p:cNvPr id="8" name="TextBox 8"/>
            <p:cNvSpPr txBox="1"/>
            <p:nvPr/>
          </p:nvSpPr>
          <p:spPr>
            <a:xfrm>
              <a:off x="1644577" y="1202399"/>
              <a:ext cx="7695171"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is very active.</a:t>
              </a:r>
            </a:p>
          </p:txBody>
        </p:sp>
        <p:sp>
          <p:nvSpPr>
            <p:cNvPr id="9" name="TextBox 9"/>
            <p:cNvSpPr txBox="1"/>
            <p:nvPr/>
          </p:nvSpPr>
          <p:spPr>
            <a:xfrm>
              <a:off x="503993" y="2461948"/>
              <a:ext cx="9976339"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Others can see movement.</a:t>
              </a:r>
            </a:p>
          </p:txBody>
        </p:sp>
        <p:sp>
          <p:nvSpPr>
            <p:cNvPr id="10" name="TextBox 10"/>
            <p:cNvSpPr txBox="1"/>
            <p:nvPr/>
          </p:nvSpPr>
          <p:spPr>
            <a:xfrm>
              <a:off x="503993" y="3721498"/>
              <a:ext cx="10480334" cy="889132"/>
            </a:xfrm>
            <a:prstGeom prst="rect">
              <a:avLst/>
            </a:prstGeom>
          </p:spPr>
          <p:txBody>
            <a:bodyPr wrap="square"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Bones are fully developed.</a:t>
              </a:r>
            </a:p>
          </p:txBody>
        </p:sp>
        <p:sp>
          <p:nvSpPr>
            <p:cNvPr id="11" name="TextBox 11"/>
            <p:cNvSpPr txBox="1"/>
            <p:nvPr/>
          </p:nvSpPr>
          <p:spPr>
            <a:xfrm>
              <a:off x="0" y="4981048"/>
              <a:ext cx="10984327"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Baby is gaining fat.</a:t>
              </a:r>
            </a:p>
          </p:txBody>
        </p:sp>
        <p:sp>
          <p:nvSpPr>
            <p:cNvPr id="12" name="TextBox 12"/>
            <p:cNvSpPr txBox="1"/>
            <p:nvPr/>
          </p:nvSpPr>
          <p:spPr>
            <a:xfrm>
              <a:off x="0" y="6240597"/>
              <a:ext cx="10984327" cy="889132"/>
            </a:xfrm>
            <a:prstGeom prst="rect">
              <a:avLst/>
            </a:prstGeom>
          </p:spPr>
          <p:txBody>
            <a:bodyPr lIns="0" tIns="0" rIns="0" bIns="0" rtlCol="0" anchor="t">
              <a:spAutoFit/>
            </a:bodyPr>
            <a:lstStyle/>
            <a:p>
              <a:pPr algn="ctr">
                <a:lnSpc>
                  <a:spcPts val="5180"/>
                </a:lnSpc>
                <a:spcBef>
                  <a:spcPct val="0"/>
                </a:spcBef>
              </a:pPr>
              <a:r>
                <a:rPr lang="en-US" sz="3700" dirty="0">
                  <a:solidFill>
                    <a:srgbClr val="000000"/>
                  </a:solidFill>
                  <a:latin typeface="Amiko"/>
                  <a:ea typeface="Amiko"/>
                  <a:cs typeface="Amiko"/>
                  <a:sym typeface="Amiko"/>
                </a:rPr>
                <a:t>Eyes are open.</a:t>
              </a:r>
            </a:p>
          </p:txBody>
        </p:sp>
      </p:grpSp>
      <p:sp>
        <p:nvSpPr>
          <p:cNvPr id="13" name="TextBox 13"/>
          <p:cNvSpPr txBox="1"/>
          <p:nvPr/>
        </p:nvSpPr>
        <p:spPr>
          <a:xfrm>
            <a:off x="1028700" y="292732"/>
            <a:ext cx="4995345" cy="1644638"/>
          </a:xfrm>
          <a:prstGeom prst="rect">
            <a:avLst/>
          </a:prstGeom>
        </p:spPr>
        <p:txBody>
          <a:bodyPr lIns="0" tIns="0" rIns="0" bIns="0" rtlCol="0" anchor="t">
            <a:spAutoFit/>
          </a:bodyPr>
          <a:lstStyle/>
          <a:p>
            <a:pPr algn="l">
              <a:lnSpc>
                <a:spcPts val="13300"/>
              </a:lnSpc>
            </a:pPr>
            <a:r>
              <a:rPr lang="en-US" sz="9500" spc="475">
                <a:solidFill>
                  <a:srgbClr val="010E3E"/>
                </a:solidFill>
                <a:latin typeface="Londrina Solid"/>
                <a:ea typeface="Londrina Solid"/>
                <a:cs typeface="Londrina Solid"/>
                <a:sym typeface="Londrina Solid"/>
              </a:rPr>
              <a:t>30 WEEKS</a:t>
            </a:r>
          </a:p>
        </p:txBody>
      </p:sp>
      <p:sp>
        <p:nvSpPr>
          <p:cNvPr id="14" name="Freeform 14"/>
          <p:cNvSpPr/>
          <p:nvPr/>
        </p:nvSpPr>
        <p:spPr>
          <a:xfrm>
            <a:off x="1384108" y="1712630"/>
            <a:ext cx="6745640" cy="8078611"/>
          </a:xfrm>
          <a:custGeom>
            <a:avLst/>
            <a:gdLst/>
            <a:ahLst/>
            <a:cxnLst/>
            <a:rect l="l" t="t" r="r" b="b"/>
            <a:pathLst>
              <a:path w="6745640" h="8078611">
                <a:moveTo>
                  <a:pt x="0" y="0"/>
                </a:moveTo>
                <a:lnTo>
                  <a:pt x="6745640" y="0"/>
                </a:lnTo>
                <a:lnTo>
                  <a:pt x="6745640" y="8078611"/>
                </a:lnTo>
                <a:lnTo>
                  <a:pt x="0" y="807861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3"/>
              <a:stretch>
                <a:fillRect r="-10058"/>
              </a:stretch>
            </a:blipFill>
          </p:spPr>
          <p:txBody>
            <a:bodyPr/>
            <a:lstStyle/>
            <a:p>
              <a:endParaRPr lang="en-US"/>
            </a:p>
          </p:txBody>
        </p:sp>
      </p:grpSp>
      <p:grpSp>
        <p:nvGrpSpPr>
          <p:cNvPr id="5" name="Group 5"/>
          <p:cNvGrpSpPr/>
          <p:nvPr/>
        </p:nvGrpSpPr>
        <p:grpSpPr>
          <a:xfrm>
            <a:off x="1987860" y="726775"/>
            <a:ext cx="14312281" cy="8833449"/>
            <a:chOff x="0" y="0"/>
            <a:chExt cx="4485887" cy="2768661"/>
          </a:xfrm>
        </p:grpSpPr>
        <p:sp>
          <p:nvSpPr>
            <p:cNvPr id="6" name="Freeform 6"/>
            <p:cNvSpPr/>
            <p:nvPr/>
          </p:nvSpPr>
          <p:spPr>
            <a:xfrm>
              <a:off x="0" y="0"/>
              <a:ext cx="4485887" cy="2768661"/>
            </a:xfrm>
            <a:custGeom>
              <a:avLst/>
              <a:gdLst/>
              <a:ahLst/>
              <a:cxnLst/>
              <a:rect l="l" t="t" r="r" b="b"/>
              <a:pathLst>
                <a:path w="4485887" h="2768661">
                  <a:moveTo>
                    <a:pt x="27587" y="0"/>
                  </a:moveTo>
                  <a:lnTo>
                    <a:pt x="4458300" y="0"/>
                  </a:lnTo>
                  <a:cubicBezTo>
                    <a:pt x="4473536" y="0"/>
                    <a:pt x="4485887" y="12351"/>
                    <a:pt x="4485887" y="27587"/>
                  </a:cubicBezTo>
                  <a:lnTo>
                    <a:pt x="4485887" y="2741074"/>
                  </a:lnTo>
                  <a:cubicBezTo>
                    <a:pt x="4485887" y="2748391"/>
                    <a:pt x="4482981" y="2755407"/>
                    <a:pt x="4477807" y="2760581"/>
                  </a:cubicBezTo>
                  <a:cubicBezTo>
                    <a:pt x="4472633" y="2765755"/>
                    <a:pt x="4465616" y="2768661"/>
                    <a:pt x="4458300" y="2768661"/>
                  </a:cubicBezTo>
                  <a:lnTo>
                    <a:pt x="27587" y="2768661"/>
                  </a:lnTo>
                  <a:cubicBezTo>
                    <a:pt x="12351" y="2768661"/>
                    <a:pt x="0" y="2756310"/>
                    <a:pt x="0" y="2741074"/>
                  </a:cubicBezTo>
                  <a:lnTo>
                    <a:pt x="0" y="27587"/>
                  </a:lnTo>
                  <a:cubicBezTo>
                    <a:pt x="0" y="12351"/>
                    <a:pt x="12351" y="0"/>
                    <a:pt x="27587" y="0"/>
                  </a:cubicBezTo>
                  <a:close/>
                </a:path>
              </a:pathLst>
            </a:custGeom>
            <a:solidFill>
              <a:srgbClr val="FFFFFF"/>
            </a:solidFill>
          </p:spPr>
          <p:txBody>
            <a:bodyPr/>
            <a:lstStyle/>
            <a:p>
              <a:endParaRPr lang="en-US"/>
            </a:p>
          </p:txBody>
        </p:sp>
        <p:sp>
          <p:nvSpPr>
            <p:cNvPr id="7" name="TextBox 7"/>
            <p:cNvSpPr txBox="1"/>
            <p:nvPr/>
          </p:nvSpPr>
          <p:spPr>
            <a:xfrm>
              <a:off x="0" y="-47625"/>
              <a:ext cx="4485887" cy="2816286"/>
            </a:xfrm>
            <a:prstGeom prst="rect">
              <a:avLst/>
            </a:prstGeom>
          </p:spPr>
          <p:txBody>
            <a:bodyPr lIns="50800" tIns="50800" rIns="50800" bIns="50800" rtlCol="0" anchor="ctr"/>
            <a:lstStyle/>
            <a:p>
              <a:pPr algn="ctr">
                <a:lnSpc>
                  <a:spcPts val="2357"/>
                </a:lnSpc>
              </a:pPr>
              <a:endParaRPr/>
            </a:p>
          </p:txBody>
        </p:sp>
      </p:grpSp>
      <p:sp>
        <p:nvSpPr>
          <p:cNvPr id="8" name="Freeform 8"/>
          <p:cNvSpPr/>
          <p:nvPr/>
        </p:nvSpPr>
        <p:spPr>
          <a:xfrm>
            <a:off x="6713424" y="3326636"/>
            <a:ext cx="4861151" cy="4338577"/>
          </a:xfrm>
          <a:custGeom>
            <a:avLst/>
            <a:gdLst/>
            <a:ahLst/>
            <a:cxnLst/>
            <a:rect l="l" t="t" r="r" b="b"/>
            <a:pathLst>
              <a:path w="4861151" h="4338577">
                <a:moveTo>
                  <a:pt x="0" y="0"/>
                </a:moveTo>
                <a:lnTo>
                  <a:pt x="4861152" y="0"/>
                </a:lnTo>
                <a:lnTo>
                  <a:pt x="4861152" y="4338578"/>
                </a:lnTo>
                <a:lnTo>
                  <a:pt x="0" y="43385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2365331" y="962025"/>
            <a:ext cx="13557338" cy="2079625"/>
          </a:xfrm>
          <a:prstGeom prst="rect">
            <a:avLst/>
          </a:prstGeom>
        </p:spPr>
        <p:txBody>
          <a:bodyPr lIns="0" tIns="0" rIns="0" bIns="0" rtlCol="0" anchor="t">
            <a:spAutoFit/>
          </a:bodyPr>
          <a:lstStyle/>
          <a:p>
            <a:pPr algn="ctr">
              <a:lnSpc>
                <a:spcPts val="5599"/>
              </a:lnSpc>
              <a:spcBef>
                <a:spcPct val="0"/>
              </a:spcBef>
            </a:pPr>
            <a:r>
              <a:rPr lang="en-US" sz="3999">
                <a:solidFill>
                  <a:srgbClr val="000000"/>
                </a:solidFill>
                <a:latin typeface="Amiko"/>
                <a:ea typeface="Amiko"/>
                <a:cs typeface="Amiko"/>
                <a:sym typeface="Amiko"/>
              </a:rPr>
              <a:t>Psalm 49:1- “Listen to me, you islands; hear this, you distant nations: Before I was born the Lord called me; from my birth he has made mention of my name.”</a:t>
            </a:r>
          </a:p>
        </p:txBody>
      </p:sp>
      <p:sp>
        <p:nvSpPr>
          <p:cNvPr id="10" name="TextBox 10"/>
          <p:cNvSpPr txBox="1"/>
          <p:nvPr/>
        </p:nvSpPr>
        <p:spPr>
          <a:xfrm>
            <a:off x="2365331" y="7883525"/>
            <a:ext cx="13557338" cy="1374775"/>
          </a:xfrm>
          <a:prstGeom prst="rect">
            <a:avLst/>
          </a:prstGeom>
        </p:spPr>
        <p:txBody>
          <a:bodyPr lIns="0" tIns="0" rIns="0" bIns="0" rtlCol="0" anchor="t">
            <a:spAutoFit/>
          </a:bodyPr>
          <a:lstStyle/>
          <a:p>
            <a:pPr algn="ctr">
              <a:lnSpc>
                <a:spcPts val="5599"/>
              </a:lnSpc>
              <a:spcBef>
                <a:spcPct val="0"/>
              </a:spcBef>
            </a:pPr>
            <a:r>
              <a:rPr lang="en-US" sz="3999">
                <a:solidFill>
                  <a:srgbClr val="000000"/>
                </a:solidFill>
                <a:latin typeface="Amiko"/>
                <a:ea typeface="Amiko"/>
                <a:cs typeface="Amiko"/>
                <a:sym typeface="Amiko"/>
              </a:rPr>
              <a:t>God calls us as His children and knows our name even before we are born!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8E1E1"/>
        </a:solidFill>
        <a:effectLst/>
      </p:bgPr>
    </p:bg>
    <p:spTree>
      <p:nvGrpSpPr>
        <p:cNvPr id="1" name=""/>
        <p:cNvGrpSpPr/>
        <p:nvPr/>
      </p:nvGrpSpPr>
      <p:grpSpPr>
        <a:xfrm>
          <a:off x="0" y="0"/>
          <a:ext cx="0" cy="0"/>
          <a:chOff x="0" y="0"/>
          <a:chExt cx="0" cy="0"/>
        </a:xfrm>
      </p:grpSpPr>
      <p:grpSp>
        <p:nvGrpSpPr>
          <p:cNvPr id="2" name="Group 2"/>
          <p:cNvGrpSpPr/>
          <p:nvPr/>
        </p:nvGrpSpPr>
        <p:grpSpPr>
          <a:xfrm>
            <a:off x="-338520" y="0"/>
            <a:ext cx="18965041" cy="10431401"/>
            <a:chOff x="0" y="0"/>
            <a:chExt cx="25286721" cy="13908534"/>
          </a:xfrm>
        </p:grpSpPr>
        <p:sp>
          <p:nvSpPr>
            <p:cNvPr id="3" name="Freeform 3"/>
            <p:cNvSpPr/>
            <p:nvPr/>
          </p:nvSpPr>
          <p:spPr>
            <a:xfrm>
              <a:off x="0"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2"/>
              <a:stretch>
                <a:fillRect r="-10058"/>
              </a:stretch>
            </a:blipFill>
          </p:spPr>
          <p:txBody>
            <a:bodyPr/>
            <a:lstStyle/>
            <a:p>
              <a:endParaRPr lang="en-US"/>
            </a:p>
          </p:txBody>
        </p:sp>
        <p:sp>
          <p:nvSpPr>
            <p:cNvPr id="4" name="Freeform 4"/>
            <p:cNvSpPr/>
            <p:nvPr/>
          </p:nvSpPr>
          <p:spPr>
            <a:xfrm>
              <a:off x="12649338" y="0"/>
              <a:ext cx="12637383" cy="13908534"/>
            </a:xfrm>
            <a:custGeom>
              <a:avLst/>
              <a:gdLst/>
              <a:ahLst/>
              <a:cxnLst/>
              <a:rect l="l" t="t" r="r" b="b"/>
              <a:pathLst>
                <a:path w="12637383" h="13908534">
                  <a:moveTo>
                    <a:pt x="0" y="0"/>
                  </a:moveTo>
                  <a:lnTo>
                    <a:pt x="12637383" y="0"/>
                  </a:lnTo>
                  <a:lnTo>
                    <a:pt x="12637383" y="13908534"/>
                  </a:lnTo>
                  <a:lnTo>
                    <a:pt x="0" y="13908534"/>
                  </a:lnTo>
                  <a:lnTo>
                    <a:pt x="0" y="0"/>
                  </a:lnTo>
                  <a:close/>
                </a:path>
              </a:pathLst>
            </a:custGeom>
            <a:blipFill>
              <a:blip r:embed="rId2"/>
              <a:stretch>
                <a:fillRect r="-10058"/>
              </a:stretch>
            </a:blipFill>
          </p:spPr>
          <p:txBody>
            <a:bodyPr/>
            <a:lstStyle/>
            <a:p>
              <a:endParaRPr lang="en-US"/>
            </a:p>
          </p:txBody>
        </p:sp>
      </p:grpSp>
      <p:grpSp>
        <p:nvGrpSpPr>
          <p:cNvPr id="5" name="Group 5"/>
          <p:cNvGrpSpPr/>
          <p:nvPr/>
        </p:nvGrpSpPr>
        <p:grpSpPr>
          <a:xfrm>
            <a:off x="1987860" y="726775"/>
            <a:ext cx="14312281" cy="8833449"/>
            <a:chOff x="0" y="0"/>
            <a:chExt cx="4485887" cy="2768661"/>
          </a:xfrm>
        </p:grpSpPr>
        <p:sp>
          <p:nvSpPr>
            <p:cNvPr id="6" name="Freeform 6"/>
            <p:cNvSpPr/>
            <p:nvPr/>
          </p:nvSpPr>
          <p:spPr>
            <a:xfrm>
              <a:off x="0" y="0"/>
              <a:ext cx="4485887" cy="2768661"/>
            </a:xfrm>
            <a:custGeom>
              <a:avLst/>
              <a:gdLst/>
              <a:ahLst/>
              <a:cxnLst/>
              <a:rect l="l" t="t" r="r" b="b"/>
              <a:pathLst>
                <a:path w="4485887" h="2768661">
                  <a:moveTo>
                    <a:pt x="27587" y="0"/>
                  </a:moveTo>
                  <a:lnTo>
                    <a:pt x="4458300" y="0"/>
                  </a:lnTo>
                  <a:cubicBezTo>
                    <a:pt x="4473536" y="0"/>
                    <a:pt x="4485887" y="12351"/>
                    <a:pt x="4485887" y="27587"/>
                  </a:cubicBezTo>
                  <a:lnTo>
                    <a:pt x="4485887" y="2741074"/>
                  </a:lnTo>
                  <a:cubicBezTo>
                    <a:pt x="4485887" y="2748391"/>
                    <a:pt x="4482981" y="2755407"/>
                    <a:pt x="4477807" y="2760581"/>
                  </a:cubicBezTo>
                  <a:cubicBezTo>
                    <a:pt x="4472633" y="2765755"/>
                    <a:pt x="4465616" y="2768661"/>
                    <a:pt x="4458300" y="2768661"/>
                  </a:cubicBezTo>
                  <a:lnTo>
                    <a:pt x="27587" y="2768661"/>
                  </a:lnTo>
                  <a:cubicBezTo>
                    <a:pt x="12351" y="2768661"/>
                    <a:pt x="0" y="2756310"/>
                    <a:pt x="0" y="2741074"/>
                  </a:cubicBezTo>
                  <a:lnTo>
                    <a:pt x="0" y="27587"/>
                  </a:lnTo>
                  <a:cubicBezTo>
                    <a:pt x="0" y="12351"/>
                    <a:pt x="12351" y="0"/>
                    <a:pt x="27587" y="0"/>
                  </a:cubicBezTo>
                  <a:close/>
                </a:path>
              </a:pathLst>
            </a:custGeom>
            <a:solidFill>
              <a:srgbClr val="FFFFFF"/>
            </a:solidFill>
          </p:spPr>
          <p:txBody>
            <a:bodyPr/>
            <a:lstStyle/>
            <a:p>
              <a:endParaRPr lang="en-US"/>
            </a:p>
          </p:txBody>
        </p:sp>
        <p:sp>
          <p:nvSpPr>
            <p:cNvPr id="7" name="TextBox 7"/>
            <p:cNvSpPr txBox="1"/>
            <p:nvPr/>
          </p:nvSpPr>
          <p:spPr>
            <a:xfrm>
              <a:off x="0" y="-47625"/>
              <a:ext cx="4485887" cy="2816286"/>
            </a:xfrm>
            <a:prstGeom prst="rect">
              <a:avLst/>
            </a:prstGeom>
          </p:spPr>
          <p:txBody>
            <a:bodyPr lIns="50800" tIns="50800" rIns="50800" bIns="50800" rtlCol="0" anchor="ctr"/>
            <a:lstStyle/>
            <a:p>
              <a:pPr algn="ctr">
                <a:lnSpc>
                  <a:spcPts val="2357"/>
                </a:lnSpc>
              </a:pPr>
              <a:endParaRPr/>
            </a:p>
          </p:txBody>
        </p:sp>
      </p:grpSp>
      <p:sp>
        <p:nvSpPr>
          <p:cNvPr id="8" name="Freeform 8"/>
          <p:cNvSpPr/>
          <p:nvPr/>
        </p:nvSpPr>
        <p:spPr>
          <a:xfrm>
            <a:off x="8974224" y="1028700"/>
            <a:ext cx="6286590" cy="6286590"/>
          </a:xfrm>
          <a:custGeom>
            <a:avLst/>
            <a:gdLst/>
            <a:ahLst/>
            <a:cxnLst/>
            <a:rect l="l" t="t" r="r" b="b"/>
            <a:pathLst>
              <a:path w="6286590" h="6286590">
                <a:moveTo>
                  <a:pt x="0" y="0"/>
                </a:moveTo>
                <a:lnTo>
                  <a:pt x="6286590" y="0"/>
                </a:lnTo>
                <a:lnTo>
                  <a:pt x="6286590" y="6286590"/>
                </a:lnTo>
                <a:lnTo>
                  <a:pt x="0" y="6286590"/>
                </a:lnTo>
                <a:lnTo>
                  <a:pt x="0" y="0"/>
                </a:lnTo>
                <a:close/>
              </a:path>
            </a:pathLst>
          </a:custGeom>
          <a:blipFill>
            <a:blip r:embed="rId3"/>
            <a:stretch>
              <a:fillRect/>
            </a:stretch>
          </a:blipFill>
        </p:spPr>
        <p:txBody>
          <a:bodyPr/>
          <a:lstStyle/>
          <a:p>
            <a:endParaRPr lang="en-US"/>
          </a:p>
        </p:txBody>
      </p:sp>
      <p:sp>
        <p:nvSpPr>
          <p:cNvPr id="9" name="Freeform 9"/>
          <p:cNvSpPr/>
          <p:nvPr/>
        </p:nvSpPr>
        <p:spPr>
          <a:xfrm>
            <a:off x="3027186" y="1028700"/>
            <a:ext cx="6286590" cy="6286590"/>
          </a:xfrm>
          <a:custGeom>
            <a:avLst/>
            <a:gdLst/>
            <a:ahLst/>
            <a:cxnLst/>
            <a:rect l="l" t="t" r="r" b="b"/>
            <a:pathLst>
              <a:path w="6286590" h="6286590">
                <a:moveTo>
                  <a:pt x="0" y="0"/>
                </a:moveTo>
                <a:lnTo>
                  <a:pt x="6286590" y="0"/>
                </a:lnTo>
                <a:lnTo>
                  <a:pt x="6286590" y="6286590"/>
                </a:lnTo>
                <a:lnTo>
                  <a:pt x="0" y="6286590"/>
                </a:lnTo>
                <a:lnTo>
                  <a:pt x="0" y="0"/>
                </a:lnTo>
                <a:close/>
              </a:path>
            </a:pathLst>
          </a:custGeom>
          <a:blipFill>
            <a:blip r:embed="rId4"/>
            <a:stretch>
              <a:fillRect l="-36165" r="-41612"/>
            </a:stretch>
          </a:blipFill>
        </p:spPr>
        <p:txBody>
          <a:bodyPr/>
          <a:lstStyle/>
          <a:p>
            <a:endParaRPr lang="en-US"/>
          </a:p>
        </p:txBody>
      </p:sp>
      <p:sp>
        <p:nvSpPr>
          <p:cNvPr id="10" name="TextBox 10"/>
          <p:cNvSpPr txBox="1"/>
          <p:nvPr/>
        </p:nvSpPr>
        <p:spPr>
          <a:xfrm>
            <a:off x="2365331" y="8710930"/>
            <a:ext cx="13557338" cy="547370"/>
          </a:xfrm>
          <a:prstGeom prst="rect">
            <a:avLst/>
          </a:prstGeom>
        </p:spPr>
        <p:txBody>
          <a:bodyPr lIns="0" tIns="0" rIns="0" bIns="0" rtlCol="0" anchor="t">
            <a:spAutoFit/>
          </a:bodyPr>
          <a:lstStyle/>
          <a:p>
            <a:pPr algn="ctr">
              <a:lnSpc>
                <a:spcPts val="4480"/>
              </a:lnSpc>
              <a:spcBef>
                <a:spcPct val="0"/>
              </a:spcBef>
            </a:pPr>
            <a:r>
              <a:rPr lang="en-US" sz="3200">
                <a:solidFill>
                  <a:srgbClr val="000000"/>
                </a:solidFill>
                <a:latin typeface="Amiko"/>
                <a:ea typeface="Amiko"/>
                <a:cs typeface="Amiko"/>
                <a:sym typeface="Amiko"/>
              </a:rPr>
              <a:t>Images sourced from Canva and Science Photo Library</a:t>
            </a:r>
          </a:p>
        </p:txBody>
      </p:sp>
      <p:sp>
        <p:nvSpPr>
          <p:cNvPr id="11" name="TextBox 11"/>
          <p:cNvSpPr txBox="1"/>
          <p:nvPr/>
        </p:nvSpPr>
        <p:spPr>
          <a:xfrm>
            <a:off x="2365331" y="7588295"/>
            <a:ext cx="13557338" cy="821055"/>
          </a:xfrm>
          <a:prstGeom prst="rect">
            <a:avLst/>
          </a:prstGeom>
        </p:spPr>
        <p:txBody>
          <a:bodyPr lIns="0" tIns="0" rIns="0" bIns="0" rtlCol="0" anchor="t">
            <a:spAutoFit/>
          </a:bodyPr>
          <a:lstStyle/>
          <a:p>
            <a:pPr algn="ctr">
              <a:lnSpc>
                <a:spcPts val="6719"/>
              </a:lnSpc>
              <a:spcBef>
                <a:spcPct val="0"/>
              </a:spcBef>
            </a:pPr>
            <a:r>
              <a:rPr lang="en-US" sz="4800">
                <a:solidFill>
                  <a:srgbClr val="000000"/>
                </a:solidFill>
                <a:latin typeface="Amiko"/>
                <a:ea typeface="Amiko"/>
                <a:cs typeface="Amiko"/>
                <a:sym typeface="Amiko"/>
              </a:rPr>
              <a:t>Created by Lutherans For Life and Y4Life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85f6f9f-fb76-46b8-8c43-4a996ea00506">
      <Terms xmlns="http://schemas.microsoft.com/office/infopath/2007/PartnerControls"/>
    </lcf76f155ced4ddcb4097134ff3c332f>
    <TaxCatchAll xmlns="c237d68e-511b-4dfb-811f-8db59667d42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321F2A64AFF49488C67DDA387A4528D" ma:contentTypeVersion="17" ma:contentTypeDescription="Create a new document." ma:contentTypeScope="" ma:versionID="20705fd4827f55a9ab7581cf15b24446">
  <xsd:schema xmlns:xsd="http://www.w3.org/2001/XMLSchema" xmlns:xs="http://www.w3.org/2001/XMLSchema" xmlns:p="http://schemas.microsoft.com/office/2006/metadata/properties" xmlns:ns2="a85f6f9f-fb76-46b8-8c43-4a996ea00506" xmlns:ns3="c237d68e-511b-4dfb-811f-8db59667d42f" targetNamespace="http://schemas.microsoft.com/office/2006/metadata/properties" ma:root="true" ma:fieldsID="396ed267ea5935434a45f03bfc607d8c" ns2:_="" ns3:_="">
    <xsd:import namespace="a85f6f9f-fb76-46b8-8c43-4a996ea00506"/>
    <xsd:import namespace="c237d68e-511b-4dfb-811f-8db59667d42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5f6f9f-fb76-46b8-8c43-4a996ea005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c388855-48c6-4a2b-8b84-8533abf208e3" ma:termSetId="09814cd3-568e-fe90-9814-8d621ff8fb84" ma:anchorId="fba54fb3-c3e1-fe81-a776-ca4b69148c4d" ma:open="true" ma:isKeyword="false">
      <xsd:complexType>
        <xsd:sequence>
          <xsd:element ref="pc:Terms" minOccurs="0" maxOccurs="1"/>
        </xsd:sequence>
      </xsd:complex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37d68e-511b-4dfb-811f-8db59667d42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849fe51-1918-4b15-864d-80d5342b4bbf}" ma:internalName="TaxCatchAll" ma:showField="CatchAllData" ma:web="c237d68e-511b-4dfb-811f-8db59667d4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BDBFB7-5391-43AD-AC79-628ECF070CE1}">
  <ds:schemaRefs>
    <ds:schemaRef ds:uri="http://purl.org/dc/dcmitype/"/>
    <ds:schemaRef ds:uri="http://schemas.microsoft.com/office/2006/documentManagement/types"/>
    <ds:schemaRef ds:uri="http://schemas.microsoft.com/office/2006/metadata/properties"/>
    <ds:schemaRef ds:uri="http://purl.org/dc/elements/1.1/"/>
    <ds:schemaRef ds:uri="http://www.w3.org/XML/1998/namespace"/>
    <ds:schemaRef ds:uri="http://schemas.microsoft.com/office/infopath/2007/PartnerControls"/>
    <ds:schemaRef ds:uri="c237d68e-511b-4dfb-811f-8db59667d42f"/>
    <ds:schemaRef ds:uri="http://schemas.openxmlformats.org/package/2006/metadata/core-properties"/>
    <ds:schemaRef ds:uri="a85f6f9f-fb76-46b8-8c43-4a996ea00506"/>
    <ds:schemaRef ds:uri="http://purl.org/dc/terms/"/>
  </ds:schemaRefs>
</ds:datastoreItem>
</file>

<file path=customXml/itemProps2.xml><?xml version="1.0" encoding="utf-8"?>
<ds:datastoreItem xmlns:ds="http://schemas.openxmlformats.org/officeDocument/2006/customXml" ds:itemID="{272961BA-0839-4CC4-BF48-ADD77EFE1D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5f6f9f-fb76-46b8-8c43-4a996ea00506"/>
    <ds:schemaRef ds:uri="c237d68e-511b-4dfb-811f-8db59667d4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797FFA0-6D8D-40B6-BFC5-3C02277A9F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156</TotalTime>
  <Words>1840</Words>
  <Application>Microsoft Office PowerPoint</Application>
  <PresentationFormat>Custom</PresentationFormat>
  <Paragraphs>118</Paragraphs>
  <Slides>14</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Courier New</vt:lpstr>
      <vt:lpstr>Amiko</vt:lpstr>
      <vt:lpstr>system-ui</vt:lpstr>
      <vt:lpstr>Arial</vt:lpstr>
      <vt:lpstr>Londrina Solid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Owen's Mission Power Point - Older Classes</dc:title>
  <cp:lastModifiedBy>Kirstin Genthner</cp:lastModifiedBy>
  <cp:revision>2</cp:revision>
  <dcterms:created xsi:type="dcterms:W3CDTF">2006-08-16T00:00:00Z</dcterms:created>
  <dcterms:modified xsi:type="dcterms:W3CDTF">2025-02-19T12:42:31Z</dcterms:modified>
  <dc:identifier>DAGRIDJ6okU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0x010100F321F2A64AFF49488C67DDA387A4528D</vt:lpwstr>
  </property>
</Properties>
</file>