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embeddedFontLst>
    <p:embeddedFont>
      <p:font typeface="Garamond" panose="02020404030301010803" pitchFamily="18" charset="0"/>
      <p:regular r:id="rId9"/>
      <p:bold r:id="rId10"/>
      <p:italic r:id="rId11"/>
    </p:embeddedFont>
    <p:embeddedFont>
      <p:font typeface="Selawik Light" panose="020B0502040204020203" pitchFamily="34" charset="0"/>
      <p:regular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3B9438-90A7-49D5-853A-CC34934BC2C6}" v="67" dt="2024-09-13T14:42:07.9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31871" autoAdjust="0"/>
  </p:normalViewPr>
  <p:slideViewPr>
    <p:cSldViewPr snapToGrid="0">
      <p:cViewPr varScale="1">
        <p:scale>
          <a:sx n="19" d="100"/>
          <a:sy n="19" d="100"/>
        </p:scale>
        <p:origin x="92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DFF938-AF60-4E66-AAAA-6C98A46A2A35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08650-2C8A-4478-9E0E-461DD9001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395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 the beginning, it was dark.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Life begins in darkness.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Shadows fell over the deeps.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Blackness enveloped the void.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But life only begins in darkness.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 Northwestern University in 2016, researchers captured on camera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irrefutable proof that life shines in the darkness.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They filmed fireworks marking the moment of fertilization.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instant that sperm enzyme meets egg membrane,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zinc ions ignite and twinkle as a new embryo comes into being.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Like the sun’s corona when the moon eclipses it,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flickering halo radiates a galaxy of kindled flecks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that flashbulb the otherwise obscured sphere –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microscopic, of course, but nevertheless undeniable.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every human life features this flash of the Maker’s magic no matter the circumstances. </a:t>
            </a:r>
            <a:r>
              <a:rPr lang="en-US" sz="18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[click]</a:t>
            </a:r>
            <a:endParaRPr lang="en-US" sz="18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608650-2C8A-4478-9E0E-461DD90016B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169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 let’s face down the darkness firsthand.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Picture yourself on the other side of the bathroom door,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locked and lying on the floor.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Suppose you’re crumpled among a heap of cardboard cartons,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paper wrappers, fine print inserts, and pregnancy sticks with little plus signs.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Assaulted at the party and impregnated unwillingly,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now throat knotted, eyes hot, guts twisting, spine quivering, fingers clenching.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anxiety of obligations overtakes the excitement of opportunities like a midwinter storm cloud.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Conflicts engulf welfare like a mineshaft plunged under nightfall.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Reputation at risk, freedom and future in danger, success and sanity at stake,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pulse pounds, doubts and debts and defiance mount.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Baby daddy bullies you, father bawls you out, mom turns her back on you,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even the clinic technician diagnoses deformity.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Abandoned, ashamed, afraid, and what now?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shadow of death settled over the valley.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swallowed up the surrounding summits as well,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kind of darkness where they weep and gnash their teeth.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it blackens every bit as grim as you assume,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black like Hagar the handmaid having Abraham’s illegitimate issue,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like Bathsheba bearing a baby not belonging to her husband.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gets black like Lot’s daughters when they liquored up and lay with the old man,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like the anonymous adulteress laid bare before the stone throwers.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goes black like Mary knowing not a man and subject to public disrepute. </a:t>
            </a:r>
            <a:r>
              <a:rPr lang="en-US" sz="18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[click]</a:t>
            </a:r>
            <a:endParaRPr lang="en-US" sz="18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darkness has a name and it is sin, iniquity, and evil.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goes by privacy, choice, rights, or just abortion,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heavy as any one of us in our own chronic hostility and dishonesty.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But working darkness on the outside doesn’t remedy the darkness on the inside.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doesn’t safeguard anyone.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Lament whatever you’ve done that led to it. </a:t>
            </a:r>
            <a:r>
              <a:rPr lang="en-US" sz="18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[click]</a:t>
            </a:r>
            <a:endParaRPr lang="en-US" sz="18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Because a better rescue remains.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There is an answer for the darkness.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deep shadow has not arrived alone.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Light always attends.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It’s fit for power made perfect in weakness,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fit for heavenly involvement.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Son of God came near, at hand and at work,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made like his brothers in every respect,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form of a servant, likeness of mortal, and obedient unto death.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With grace and forgiveness from the outside,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Jesus enters, driving away the dark by the everlasting light of Lord God Almighty.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Christ has died blameless to absolve your guilt,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He’s returned from the dead so that your conscience and spirit have release.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There’s nowhere that darkness doesn’t touch,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but there’s nowhere that good Lord doesn’t accompany.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For those that but perceive it, life shines in the darkness.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 live is Christ, and I will fear no evil for Thou art with me.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His own special light creates life into our race no matter what age,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that all may have life unconditional. </a:t>
            </a:r>
            <a:r>
              <a:rPr lang="en-US" sz="18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[click]</a:t>
            </a:r>
            <a:endParaRPr lang="en-US" sz="18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Behold the blessings,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even on the other side of the bathroom door.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You’re awaiting ultrasound pulse and sonogram smile,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first word and first step, snuggles and giggles.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You’re anticipating birthday wishes and bedtime stories,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tea parties and </a:t>
            </a:r>
            <a:r>
              <a:rPr lang="en-US" sz="18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fingerpaintings</a:t>
            </a: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pillow forts and water fights.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You’re at the threshold of wiping gameday sweat and drying homework tears,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learning to drive and late-night heart-to-hearts.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You’re appointed for graduation caps and wedding gowns,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“thank-you-</a:t>
            </a:r>
            <a:r>
              <a:rPr lang="en-US" sz="18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mom”s</a:t>
            </a: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and belonging.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Life shines in the darkness. </a:t>
            </a:r>
            <a:r>
              <a:rPr lang="en-US" sz="18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[click]</a:t>
            </a:r>
            <a:endParaRPr lang="en-US" sz="18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608650-2C8A-4478-9E0E-461DD90016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62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 let’s face it down head-on and not in fear.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Put yourself behind the bedroom door,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shoulders slumping and head hung low.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Say you’re buried under collection letters and divorce papers,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embarrassments replaying across your retinas and criticisms ringing in your ears.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Screams gone silent and tears run dry, the empty bottles mock you.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It’s brought you to your knees,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but you can’t put a clear word together or hold a distinct thought intact to pray.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Ready to make the haters pay, gaze at the blade like a misty graveyard.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Desperate to take the pain away, eyeball the bullet like a muggy backwoods.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Who would listen? Who would miss you?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Darkness settled over the whole land.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you could feel it thick as pitch.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Behold, darkness covers the earth and thick darkness the peoples,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sixth hour until the ninth hour, then stretching into three days.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it burdens every bit as grave as you can imagine,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burdening like Elijah, exiled and exhausted while Jezebel hunted him,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imploring, “Take away my life!”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leaves you burdened like Paul, afflicted in the flesh and imprisoned place after place,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appealing, “Take away the thorns!”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feels burdensome like Jesus, starved by the desert and sweating blood beside the bushes,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pleading, “Take away this cup!” </a:t>
            </a:r>
            <a:r>
              <a:rPr lang="en-US" sz="18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[click]</a:t>
            </a:r>
            <a:endParaRPr lang="en-US" sz="18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darkness has a name and it is death, devil, and hell.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Some call it escape, ending it all, giving up, or just killing yourself,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empty as any one of us in our own customary uncharity and jealousy.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But wielding darkness on the outside won’t relieve the darkness on the inside.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doesn’t secure anything.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Confess all you’ve loved that let it happen. </a:t>
            </a:r>
            <a:r>
              <a:rPr lang="en-US" sz="18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[click]</a:t>
            </a:r>
            <a:endParaRPr lang="en-US" sz="18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Because a greater reversal remains.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We have an antidote to the darkness.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thick abyss does not invade on its own.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Light ever ensues.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fits for sufferings not worth comparing with glory to be revealed,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fits for divine intervention.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Eternal Word was made flesh, present and powerful,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subject to weakness, sharing in the flesh and blood the same as the children.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With compassion and mercy from above,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Jesus engages, casting out the darkness by heavenly light of life.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This Christ has died innocent as atonement for your sin,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He’s risen again so that your body and being have relief.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There’s nobody the darkness doesn’t hunt,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but there’s nobody the good Lord doesn’t usher.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For all who but believe it, life shines in the darkness.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 is the Way, the Truth, and the Life,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neither death nor life nor things present nor things to come will separate.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His own precious light redeems life into our kind regardless of appearance,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that we may have life abundant. </a:t>
            </a:r>
            <a:r>
              <a:rPr lang="en-US" sz="18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[click]</a:t>
            </a:r>
            <a:endParaRPr lang="en-US" sz="18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Catch sight of the gifts,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even behind the bedroom door.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You’re encountering outlet for the tension and escape for the pressure,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another knowing what you’re going through.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You’re enlisting in shedding control and settling into trust,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standing alongside and sitting with.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You’re expecting sensitivity to colors, aromas, textures, and tones,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second chance and next chapter.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You’re entitled to grasping what matters most,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honesty and endurance, “I-need-</a:t>
            </a:r>
            <a:r>
              <a:rPr lang="en-US" sz="18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you”s</a:t>
            </a: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and relationship.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Life shines in the darkness. </a:t>
            </a:r>
            <a:r>
              <a:rPr lang="en-US" sz="18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[click]</a:t>
            </a:r>
            <a:endParaRPr lang="en-US" sz="18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608650-2C8A-4478-9E0E-461DD90016B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399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 let’s face it down toe-to-toe and not flee.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Place yourself beyond the back room door,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drifting between consciousness and confusion,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mind too dim and mouth too dry to construct communication.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See you hooked up to ventilator and catheter,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hemmed in by bed rails and monitor beeps.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Layered under severe diagnoses and several drugs,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apologetic specialists quit counting and suspended the measurements.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Edema in extremities, abdominal nausea, and aching everywhere else, like an after-hours alleyway.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Spoon-fed and sponge-bathed, like a dilapidated shack.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Who’d live like this? Why not speed the process?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Sun turned black and moon to blood.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Cosmic powers spread this present darkness in the heavenly places.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it befouls every bit as ghastly as you would envision,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blotched like past-his-prime Peter, dressed by someone else and led where he didn’t want.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blemishes us like Job, bereft of everything dear and beset with terrible disease.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blights all like Cain or Naaman or Bartimaeus,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even like Jesus Himself, disrobed and disfigured. </a:t>
            </a:r>
            <a:r>
              <a:rPr lang="en-US" sz="18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[click]</a:t>
            </a:r>
            <a:endParaRPr lang="en-US" sz="18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darkness, it has a name and it is wickedness, wrongdoing and lawbreaking and disobedience.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 know it as end-of-life options, medical aid in dying, or death with dignity,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menacing as every one of us in our own characteristic idolatry and blasphemy.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But wreaking darkness outside can’t heal the darkness inside.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doesn’t sustain anyhow.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Repent anything you’ve become that left you here. </a:t>
            </a:r>
            <a:r>
              <a:rPr lang="en-US" sz="18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[click]</a:t>
            </a:r>
            <a:endParaRPr lang="en-US" sz="18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Because a truer redemption remains.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Here comes an authority over the darkness.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pitch black cannot occupy all by itself.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Light inevitably unseats it.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fits us for flesh that manifests Lamb of God sacrificing and arising,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fits us for holy incarnation.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Almighty Immanuel gave self, mighty and moving.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Messiah Immanuel gave self, mighty and moving,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high priest carrying sicknesses and bearing sorrows,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able to sympathize and tempted as we but without surrender.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With substitution from on high,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Jesus embraces, pushing back the dark by divine light of love.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Your Christ has died righteous in exchange for your soul,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He’s resurrected so that your very soon and evermore have rejoicing.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There’s nothing that darkness doesn’t crush,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but there’s nothing that the Lord God doesn’t clutch.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For if we but receive it, life shines in the darkness.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 is the resurrection and the life never-ending,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who keeps whole spirit, soul, and body blameless at the coming of His kingdom.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His own priceless light calls life into every human being through whatever ability,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that they may have life everlasting. </a:t>
            </a:r>
            <a:r>
              <a:rPr lang="en-US" sz="18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[click]</a:t>
            </a:r>
            <a:endParaRPr lang="en-US" sz="18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Witness the privileges,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even beyond the back room door.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You’re discovering concerns cast aside and distractions dismissed,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Singing to and praying with.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You’re ordained into validating vulnerability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honoring them with your needs.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You’re due for expressing the “haven’t-said-</a:t>
            </a:r>
            <a:r>
              <a:rPr lang="en-US" sz="18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yet”s</a:t>
            </a: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and testifying the “meant-to-tell-</a:t>
            </a:r>
            <a:r>
              <a:rPr lang="en-US" sz="18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ya”s</a:t>
            </a: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You’re advancing toward family reunited and history relived,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gripping hands and kissing foreheads, “I-love-</a:t>
            </a:r>
            <a:r>
              <a:rPr lang="en-US" sz="18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you”s</a:t>
            </a: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and community.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Life shines in the darkness. </a:t>
            </a:r>
            <a:r>
              <a:rPr lang="en-US" sz="18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[click]</a:t>
            </a:r>
            <a:endParaRPr lang="en-US" sz="18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608650-2C8A-4478-9E0E-461DD90016B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288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Take no part in the unfruitful works of darkness.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Instead, expose them.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We are a chosen race, a royal priesthood, a holy nation, a people of God’s own possessing.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you may proclaim the excellencies of Him who called you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out of darkness into His marvelous light.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They will see His face, and His name will be on their foreheads.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Night will be no more, and they will need no light of lamp or sun,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for the Lord God will be their light,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they will reign forever and ever. </a:t>
            </a:r>
            <a:r>
              <a:rPr lang="en-US" sz="1800" kern="10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Amen.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608650-2C8A-4478-9E0E-461DD90016B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656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D2-454E-4FDA-B927-5F34C104D738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4E1B-CD83-4EB9-8827-9CB413200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765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D2-454E-4FDA-B927-5F34C104D738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4E1B-CD83-4EB9-8827-9CB413200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2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D2-454E-4FDA-B927-5F34C104D738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4E1B-CD83-4EB9-8827-9CB413200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5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D2-454E-4FDA-B927-5F34C104D738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4E1B-CD83-4EB9-8827-9CB413200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131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D2-454E-4FDA-B927-5F34C104D738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4E1B-CD83-4EB9-8827-9CB413200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234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D2-454E-4FDA-B927-5F34C104D738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4E1B-CD83-4EB9-8827-9CB413200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408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D2-454E-4FDA-B927-5F34C104D738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4E1B-CD83-4EB9-8827-9CB413200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7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D2-454E-4FDA-B927-5F34C104D738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4E1B-CD83-4EB9-8827-9CB413200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771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D2-454E-4FDA-B927-5F34C104D738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4E1B-CD83-4EB9-8827-9CB413200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84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D2-454E-4FDA-B927-5F34C104D738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4E1B-CD83-4EB9-8827-9CB413200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690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D2-454E-4FDA-B927-5F34C104D738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4E1B-CD83-4EB9-8827-9CB413200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614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FACDD2-454E-4FDA-B927-5F34C104D738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334E1B-CD83-4EB9-8827-9CB413200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76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ogo with a cross and sun rays&#10;&#10;Description automatically generated">
            <a:extLst>
              <a:ext uri="{FF2B5EF4-FFF2-40B4-BE49-F238E27FC236}">
                <a16:creationId xmlns:a16="http://schemas.microsoft.com/office/drawing/2014/main" id="{1727FFC5-FE2C-392B-0600-96A2BC868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195" y="1456443"/>
            <a:ext cx="3831769" cy="3153079"/>
          </a:xfrm>
          <a:prstGeom prst="rect">
            <a:avLst/>
          </a:prstGeom>
        </p:spPr>
      </p:pic>
      <p:pic>
        <p:nvPicPr>
          <p:cNvPr id="11" name="Picture 10" descr="A black background with blue and grey text&#10;&#10;Description automatically generated">
            <a:extLst>
              <a:ext uri="{FF2B5EF4-FFF2-40B4-BE49-F238E27FC236}">
                <a16:creationId xmlns:a16="http://schemas.microsoft.com/office/drawing/2014/main" id="{4BF31FD9-04EE-3939-5D26-B145C4AC9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195" y="109989"/>
            <a:ext cx="3831769" cy="1236467"/>
          </a:xfrm>
          <a:prstGeom prst="rect">
            <a:avLst/>
          </a:prstGeom>
        </p:spPr>
      </p:pic>
      <p:pic>
        <p:nvPicPr>
          <p:cNvPr id="19" name="Picture 18" descr="A cross on a hill&#10;&#10;Description automatically generated">
            <a:extLst>
              <a:ext uri="{FF2B5EF4-FFF2-40B4-BE49-F238E27FC236}">
                <a16:creationId xmlns:a16="http://schemas.microsoft.com/office/drawing/2014/main" id="{D74FBA38-58BF-5A88-97E3-860FC295C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48"/>
          <a:stretch/>
        </p:blipFill>
        <p:spPr>
          <a:xfrm>
            <a:off x="111036" y="109989"/>
            <a:ext cx="8007530" cy="449953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2B53CBF-16BF-4995-689C-9E76B977B351}"/>
              </a:ext>
            </a:extLst>
          </p:cNvPr>
          <p:cNvSpPr txBox="1"/>
          <p:nvPr/>
        </p:nvSpPr>
        <p:spPr>
          <a:xfrm>
            <a:off x="111036" y="5147665"/>
            <a:ext cx="800753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Life Sunday 2025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9DF209-ABF1-DB3B-10A2-E6BB4689197E}"/>
              </a:ext>
            </a:extLst>
          </p:cNvPr>
          <p:cNvSpPr txBox="1"/>
          <p:nvPr/>
        </p:nvSpPr>
        <p:spPr>
          <a:xfrm>
            <a:off x="8249194" y="5147665"/>
            <a:ext cx="383176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John 1:1-14</a:t>
            </a:r>
          </a:p>
        </p:txBody>
      </p:sp>
    </p:spTree>
    <p:extLst>
      <p:ext uri="{BB962C8B-B14F-4D97-AF65-F5344CB8AC3E}">
        <p14:creationId xmlns:p14="http://schemas.microsoft.com/office/powerpoint/2010/main" val="744369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ogo with a cross and sun rays&#10;&#10;Description automatically generated">
            <a:extLst>
              <a:ext uri="{FF2B5EF4-FFF2-40B4-BE49-F238E27FC236}">
                <a16:creationId xmlns:a16="http://schemas.microsoft.com/office/drawing/2014/main" id="{1727FFC5-FE2C-392B-0600-96A2BC868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195" y="1456443"/>
            <a:ext cx="3831769" cy="3153079"/>
          </a:xfrm>
          <a:prstGeom prst="rect">
            <a:avLst/>
          </a:prstGeom>
        </p:spPr>
      </p:pic>
      <p:pic>
        <p:nvPicPr>
          <p:cNvPr id="11" name="Picture 10" descr="A black background with blue and grey text&#10;&#10;Description automatically generated">
            <a:extLst>
              <a:ext uri="{FF2B5EF4-FFF2-40B4-BE49-F238E27FC236}">
                <a16:creationId xmlns:a16="http://schemas.microsoft.com/office/drawing/2014/main" id="{4BF31FD9-04EE-3939-5D26-B145C4AC95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195" y="109989"/>
            <a:ext cx="3831769" cy="123646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B9DF209-ABF1-DB3B-10A2-E6BB4689197E}"/>
              </a:ext>
            </a:extLst>
          </p:cNvPr>
          <p:cNvSpPr txBox="1"/>
          <p:nvPr/>
        </p:nvSpPr>
        <p:spPr>
          <a:xfrm>
            <a:off x="8249194" y="5147665"/>
            <a:ext cx="383176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John 1:1-14</a:t>
            </a:r>
          </a:p>
        </p:txBody>
      </p:sp>
      <p:pic>
        <p:nvPicPr>
          <p:cNvPr id="2" name="Content Placeholder 5" descr="A picture containing green, room&#10;&#10;Description automatically generated">
            <a:extLst>
              <a:ext uri="{FF2B5EF4-FFF2-40B4-BE49-F238E27FC236}">
                <a16:creationId xmlns:a16="http://schemas.microsoft.com/office/drawing/2014/main" id="{0EA43B22-0531-BFD9-D02B-D7A813E4E3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6" r="10937" b="219"/>
          <a:stretch/>
        </p:blipFill>
        <p:spPr>
          <a:xfrm>
            <a:off x="962935" y="109989"/>
            <a:ext cx="6271256" cy="4499533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F0DB55-5BE0-2CE5-9316-0083743583DA}"/>
              </a:ext>
            </a:extLst>
          </p:cNvPr>
          <p:cNvSpPr txBox="1"/>
          <p:nvPr/>
        </p:nvSpPr>
        <p:spPr>
          <a:xfrm>
            <a:off x="119025" y="5424663"/>
            <a:ext cx="7959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Life only begins in darkness…</a:t>
            </a:r>
          </a:p>
        </p:txBody>
      </p:sp>
    </p:spTree>
    <p:extLst>
      <p:ext uri="{BB962C8B-B14F-4D97-AF65-F5344CB8AC3E}">
        <p14:creationId xmlns:p14="http://schemas.microsoft.com/office/powerpoint/2010/main" val="108716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ogo with a cross and sun rays&#10;&#10;Description automatically generated">
            <a:extLst>
              <a:ext uri="{FF2B5EF4-FFF2-40B4-BE49-F238E27FC236}">
                <a16:creationId xmlns:a16="http://schemas.microsoft.com/office/drawing/2014/main" id="{1727FFC5-FE2C-392B-0600-96A2BC868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195" y="1456443"/>
            <a:ext cx="3831769" cy="3153079"/>
          </a:xfrm>
          <a:prstGeom prst="rect">
            <a:avLst/>
          </a:prstGeom>
        </p:spPr>
      </p:pic>
      <p:pic>
        <p:nvPicPr>
          <p:cNvPr id="11" name="Picture 10" descr="A black background with blue and grey text&#10;&#10;Description automatically generated">
            <a:extLst>
              <a:ext uri="{FF2B5EF4-FFF2-40B4-BE49-F238E27FC236}">
                <a16:creationId xmlns:a16="http://schemas.microsoft.com/office/drawing/2014/main" id="{4BF31FD9-04EE-3939-5D26-B145C4AC95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195" y="109989"/>
            <a:ext cx="3831769" cy="123646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B9DF209-ABF1-DB3B-10A2-E6BB4689197E}"/>
              </a:ext>
            </a:extLst>
          </p:cNvPr>
          <p:cNvSpPr txBox="1"/>
          <p:nvPr/>
        </p:nvSpPr>
        <p:spPr>
          <a:xfrm>
            <a:off x="8249194" y="5147665"/>
            <a:ext cx="383176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John 1:1-14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F0DB55-5BE0-2CE5-9316-0083743583DA}"/>
              </a:ext>
            </a:extLst>
          </p:cNvPr>
          <p:cNvSpPr txBox="1"/>
          <p:nvPr/>
        </p:nvSpPr>
        <p:spPr>
          <a:xfrm>
            <a:off x="962935" y="4550735"/>
            <a:ext cx="7054014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Let’s face down the darkness</a:t>
            </a: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Abortion is sinful</a:t>
            </a: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A Better Rescue remains: Son of God come near</a:t>
            </a: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Behold the blessings!</a:t>
            </a:r>
          </a:p>
        </p:txBody>
      </p:sp>
      <p:pic>
        <p:nvPicPr>
          <p:cNvPr id="5" name="Picture 4" descr="A person holding a pregnancy test&#10;&#10;Description automatically generated">
            <a:extLst>
              <a:ext uri="{FF2B5EF4-FFF2-40B4-BE49-F238E27FC236}">
                <a16:creationId xmlns:a16="http://schemas.microsoft.com/office/drawing/2014/main" id="{E67D7E3D-4C3A-10D3-1B33-B1DC408AD9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89" y="109989"/>
            <a:ext cx="6757597" cy="4505065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419164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ogo with a cross and sun rays&#10;&#10;Description automatically generated">
            <a:extLst>
              <a:ext uri="{FF2B5EF4-FFF2-40B4-BE49-F238E27FC236}">
                <a16:creationId xmlns:a16="http://schemas.microsoft.com/office/drawing/2014/main" id="{1727FFC5-FE2C-392B-0600-96A2BC868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195" y="1456443"/>
            <a:ext cx="3831769" cy="3153079"/>
          </a:xfrm>
          <a:prstGeom prst="rect">
            <a:avLst/>
          </a:prstGeom>
        </p:spPr>
      </p:pic>
      <p:pic>
        <p:nvPicPr>
          <p:cNvPr id="11" name="Picture 10" descr="A black background with blue and grey text&#10;&#10;Description automatically generated">
            <a:extLst>
              <a:ext uri="{FF2B5EF4-FFF2-40B4-BE49-F238E27FC236}">
                <a16:creationId xmlns:a16="http://schemas.microsoft.com/office/drawing/2014/main" id="{4BF31FD9-04EE-3939-5D26-B145C4AC95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195" y="109989"/>
            <a:ext cx="3831769" cy="123646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B9DF209-ABF1-DB3B-10A2-E6BB4689197E}"/>
              </a:ext>
            </a:extLst>
          </p:cNvPr>
          <p:cNvSpPr txBox="1"/>
          <p:nvPr/>
        </p:nvSpPr>
        <p:spPr>
          <a:xfrm>
            <a:off x="8249194" y="5147665"/>
            <a:ext cx="383176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John 1:1-14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F0DB55-5BE0-2CE5-9316-0083743583DA}"/>
              </a:ext>
            </a:extLst>
          </p:cNvPr>
          <p:cNvSpPr txBox="1"/>
          <p:nvPr/>
        </p:nvSpPr>
        <p:spPr>
          <a:xfrm>
            <a:off x="962935" y="4550735"/>
            <a:ext cx="7054014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Let’s face down the darkness</a:t>
            </a: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Suicide is of the devil</a:t>
            </a: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A Greater Reversal remains: Eternal Word made flesh</a:t>
            </a: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Catch sight of the gifts!</a:t>
            </a:r>
          </a:p>
        </p:txBody>
      </p:sp>
      <p:pic>
        <p:nvPicPr>
          <p:cNvPr id="4" name="Picture 3" descr="A person sitting on a couch with his hand on his shoulder&#10;&#10;Description automatically generated">
            <a:extLst>
              <a:ext uri="{FF2B5EF4-FFF2-40B4-BE49-F238E27FC236}">
                <a16:creationId xmlns:a16="http://schemas.microsoft.com/office/drawing/2014/main" id="{1C2EB330-7F53-B0FF-2AA5-41DE38499F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89" y="109989"/>
            <a:ext cx="6741648" cy="4494432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46315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ogo with a cross and sun rays&#10;&#10;Description automatically generated">
            <a:extLst>
              <a:ext uri="{FF2B5EF4-FFF2-40B4-BE49-F238E27FC236}">
                <a16:creationId xmlns:a16="http://schemas.microsoft.com/office/drawing/2014/main" id="{1727FFC5-FE2C-392B-0600-96A2BC868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195" y="1456443"/>
            <a:ext cx="3831769" cy="3153079"/>
          </a:xfrm>
          <a:prstGeom prst="rect">
            <a:avLst/>
          </a:prstGeom>
        </p:spPr>
      </p:pic>
      <p:pic>
        <p:nvPicPr>
          <p:cNvPr id="11" name="Picture 10" descr="A black background with blue and grey text&#10;&#10;Description automatically generated">
            <a:extLst>
              <a:ext uri="{FF2B5EF4-FFF2-40B4-BE49-F238E27FC236}">
                <a16:creationId xmlns:a16="http://schemas.microsoft.com/office/drawing/2014/main" id="{4BF31FD9-04EE-3939-5D26-B145C4AC95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195" y="109989"/>
            <a:ext cx="3831769" cy="123646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B9DF209-ABF1-DB3B-10A2-E6BB4689197E}"/>
              </a:ext>
            </a:extLst>
          </p:cNvPr>
          <p:cNvSpPr txBox="1"/>
          <p:nvPr/>
        </p:nvSpPr>
        <p:spPr>
          <a:xfrm>
            <a:off x="8249194" y="5147665"/>
            <a:ext cx="383176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John 1:1-14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F0DB55-5BE0-2CE5-9316-0083743583DA}"/>
              </a:ext>
            </a:extLst>
          </p:cNvPr>
          <p:cNvSpPr txBox="1"/>
          <p:nvPr/>
        </p:nvSpPr>
        <p:spPr>
          <a:xfrm>
            <a:off x="962935" y="4550735"/>
            <a:ext cx="7054014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Let’s face down the darkness</a:t>
            </a: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Physician-assisted suicide is wickedness</a:t>
            </a: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A Truer Redemption remains: Lamb of God incarnate</a:t>
            </a: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Witness the privileges!</a:t>
            </a:r>
          </a:p>
        </p:txBody>
      </p:sp>
      <p:pic>
        <p:nvPicPr>
          <p:cNvPr id="5" name="Picture 4" descr="A person holding a device to a person's hand&#10;&#10;Description automatically generated">
            <a:extLst>
              <a:ext uri="{FF2B5EF4-FFF2-40B4-BE49-F238E27FC236}">
                <a16:creationId xmlns:a16="http://schemas.microsoft.com/office/drawing/2014/main" id="{2D049A6B-B707-70A8-2F6D-9C3999CEFB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026" y="109989"/>
            <a:ext cx="5920994" cy="4440746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56954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ogo with a cross and sun rays&#10;&#10;Description automatically generated">
            <a:extLst>
              <a:ext uri="{FF2B5EF4-FFF2-40B4-BE49-F238E27FC236}">
                <a16:creationId xmlns:a16="http://schemas.microsoft.com/office/drawing/2014/main" id="{1727FFC5-FE2C-392B-0600-96A2BC868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195" y="1456443"/>
            <a:ext cx="3831769" cy="3153079"/>
          </a:xfrm>
          <a:prstGeom prst="rect">
            <a:avLst/>
          </a:prstGeom>
        </p:spPr>
      </p:pic>
      <p:pic>
        <p:nvPicPr>
          <p:cNvPr id="11" name="Picture 10" descr="A black background with blue and grey text&#10;&#10;Description automatically generated">
            <a:extLst>
              <a:ext uri="{FF2B5EF4-FFF2-40B4-BE49-F238E27FC236}">
                <a16:creationId xmlns:a16="http://schemas.microsoft.com/office/drawing/2014/main" id="{4BF31FD9-04EE-3939-5D26-B145C4AC95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195" y="109989"/>
            <a:ext cx="3831769" cy="1236467"/>
          </a:xfrm>
          <a:prstGeom prst="rect">
            <a:avLst/>
          </a:prstGeom>
        </p:spPr>
      </p:pic>
      <p:pic>
        <p:nvPicPr>
          <p:cNvPr id="19" name="Picture 18" descr="A cross on a hill&#10;&#10;Description automatically generated">
            <a:extLst>
              <a:ext uri="{FF2B5EF4-FFF2-40B4-BE49-F238E27FC236}">
                <a16:creationId xmlns:a16="http://schemas.microsoft.com/office/drawing/2014/main" id="{D74FBA38-58BF-5A88-97E3-860FC295CF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48"/>
          <a:stretch/>
        </p:blipFill>
        <p:spPr>
          <a:xfrm>
            <a:off x="111036" y="109989"/>
            <a:ext cx="8007530" cy="449953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2B53CBF-16BF-4995-689C-9E76B977B351}"/>
              </a:ext>
            </a:extLst>
          </p:cNvPr>
          <p:cNvSpPr txBox="1"/>
          <p:nvPr/>
        </p:nvSpPr>
        <p:spPr>
          <a:xfrm>
            <a:off x="111036" y="5332331"/>
            <a:ext cx="800753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Expose the unfruitful darkness</a:t>
            </a:r>
          </a:p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Proclaim the excellencies of Light!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9DF209-ABF1-DB3B-10A2-E6BB4689197E}"/>
              </a:ext>
            </a:extLst>
          </p:cNvPr>
          <p:cNvSpPr txBox="1"/>
          <p:nvPr/>
        </p:nvSpPr>
        <p:spPr>
          <a:xfrm>
            <a:off x="8249194" y="5147665"/>
            <a:ext cx="383176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lawik Light" panose="020B0502040204020203" pitchFamily="34" charset="0"/>
              </a:rPr>
              <a:t>John 1:1-14</a:t>
            </a:r>
          </a:p>
        </p:txBody>
      </p:sp>
    </p:spTree>
    <p:extLst>
      <p:ext uri="{BB962C8B-B14F-4D97-AF65-F5344CB8AC3E}">
        <p14:creationId xmlns:p14="http://schemas.microsoft.com/office/powerpoint/2010/main" val="133318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</TotalTime>
  <Words>2165</Words>
  <Application>Microsoft Office PowerPoint</Application>
  <PresentationFormat>Widescreen</PresentationFormat>
  <Paragraphs>232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Aptos Display</vt:lpstr>
      <vt:lpstr>Aptos</vt:lpstr>
      <vt:lpstr>Selawik Light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Rev. Michael W. Salemink</dc:creator>
  <cp:lastModifiedBy>Kirstin Genthner</cp:lastModifiedBy>
  <cp:revision>2</cp:revision>
  <dcterms:created xsi:type="dcterms:W3CDTF">2024-09-13T12:57:34Z</dcterms:created>
  <dcterms:modified xsi:type="dcterms:W3CDTF">2024-09-17T23:54:50Z</dcterms:modified>
</cp:coreProperties>
</file>